
<file path=[Content_Types].xml><?xml version="1.0" encoding="utf-8"?>
<Types xmlns="http://schemas.openxmlformats.org/package/2006/content-types">
  <Default Extension="jpeg" ContentType="image/jpeg"/>
  <Default Extension="jpg" ContentType="image/pn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2.xml" ContentType="application/vnd.openxmlformats-officedocument.themeOverride+xml"/>
  <Override PartName="/ppt/notesSlides/notesSlide6.xml" ContentType="application/vnd.openxmlformats-officedocument.presentationml.notesSlide+xml"/>
  <Override PartName="/ppt/theme/themeOverride3.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heme/themeOverride4.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 id="2147483756" r:id="rId3"/>
    <p:sldMasterId id="2147483768" r:id="rId4"/>
  </p:sldMasterIdLst>
  <p:notesMasterIdLst>
    <p:notesMasterId r:id="rId29"/>
  </p:notesMasterIdLst>
  <p:sldIdLst>
    <p:sldId id="444" r:id="rId5"/>
    <p:sldId id="445" r:id="rId6"/>
    <p:sldId id="367" r:id="rId7"/>
    <p:sldId id="368" r:id="rId8"/>
    <p:sldId id="369" r:id="rId9"/>
    <p:sldId id="370" r:id="rId10"/>
    <p:sldId id="371" r:id="rId11"/>
    <p:sldId id="372" r:id="rId12"/>
    <p:sldId id="373" r:id="rId13"/>
    <p:sldId id="374" r:id="rId14"/>
    <p:sldId id="375" r:id="rId15"/>
    <p:sldId id="376" r:id="rId16"/>
    <p:sldId id="512" r:id="rId17"/>
    <p:sldId id="513" r:id="rId18"/>
    <p:sldId id="514" r:id="rId19"/>
    <p:sldId id="515" r:id="rId20"/>
    <p:sldId id="516" r:id="rId21"/>
    <p:sldId id="517" r:id="rId22"/>
    <p:sldId id="518" r:id="rId23"/>
    <p:sldId id="519" r:id="rId24"/>
    <p:sldId id="520" r:id="rId25"/>
    <p:sldId id="521" r:id="rId26"/>
    <p:sldId id="522" r:id="rId27"/>
    <p:sldId id="523"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iKiracKAPLAN"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AED"/>
    <a:srgbClr val="CCD2D8"/>
    <a:srgbClr val="156082"/>
    <a:srgbClr val="DB0F19"/>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E25E649-3F16-4E02-A733-19D2CDBF48F0}" styleName="Orta Stil 3 - Vurgu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Koyu Stil 1 - Vurgu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2833802-FEF1-4C79-8D5D-14CF1EAF98D9}" styleName="Açık Stil 2 - Vurgu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103" autoAdjust="0"/>
    <p:restoredTop sz="94660"/>
  </p:normalViewPr>
  <p:slideViewPr>
    <p:cSldViewPr snapToGrid="0">
      <p:cViewPr varScale="1">
        <p:scale>
          <a:sx n="69" d="100"/>
          <a:sy n="69" d="100"/>
        </p:scale>
        <p:origin x="93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4CF1DA-4EAB-450C-9A03-A1F766AD8503}" type="datetimeFigureOut">
              <a:rPr lang="tr-TR" smtClean="0"/>
              <a:t>19.02.2025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B2F832-1522-40B8-87A3-38A6088AA03A}" type="slidenum">
              <a:rPr lang="tr-TR" smtClean="0"/>
              <a:t>‹#›</a:t>
            </a:fld>
            <a:endParaRPr lang="tr-TR"/>
          </a:p>
        </p:txBody>
      </p:sp>
    </p:spTree>
    <p:extLst>
      <p:ext uri="{BB962C8B-B14F-4D97-AF65-F5344CB8AC3E}">
        <p14:creationId xmlns:p14="http://schemas.microsoft.com/office/powerpoint/2010/main" val="1821478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B442DCC-CFEC-4D5E-85AF-B5136678DC19}" type="slidenum">
              <a:rPr lang="tr-TR" smtClean="0">
                <a:solidFill>
                  <a:prstClr val="black"/>
                </a:solidFill>
              </a:rPr>
              <a:pPr/>
              <a:t>2</a:t>
            </a:fld>
            <a:endParaRPr lang="tr-TR">
              <a:solidFill>
                <a:prstClr val="black"/>
              </a:solidFill>
            </a:endParaRPr>
          </a:p>
        </p:txBody>
      </p:sp>
    </p:spTree>
    <p:extLst>
      <p:ext uri="{BB962C8B-B14F-4D97-AF65-F5344CB8AC3E}">
        <p14:creationId xmlns:p14="http://schemas.microsoft.com/office/powerpoint/2010/main" val="40828717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3006431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38506599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CF3587-3D61-F34F-8D15-78475D4C488D}"/>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5D5727A-089A-10B2-7CFE-DAA8F65B5465}"/>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F118CB33-5799-F5B2-639C-94836ECFC8FD}"/>
              </a:ext>
            </a:extLst>
          </p:cNvPr>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11532340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82DABF-5A59-C60B-4F22-6938DF723FF3}"/>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FFB4EAC-2F44-E3AB-15F3-D84FCE000FB0}"/>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EF15A2F2-A79B-7ED3-E083-B5798B3FDED6}"/>
              </a:ext>
            </a:extLst>
          </p:cNvPr>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25980900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7D98E2-CF1C-8A2E-5714-F3B3712268D7}"/>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F0DBE4D5-C01C-6B38-1E68-9341912DA123}"/>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F9D1C569-4FC4-E6FF-5AA3-BE5E386FFBA4}"/>
              </a:ext>
            </a:extLst>
          </p:cNvPr>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4687120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5C7357-5B0A-1AC8-39FC-CD384C7931B0}"/>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A47C9483-773A-7AB4-F489-1B60CCD00506}"/>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6D23ADF-61DA-EB14-87E0-6DBB77143C08}"/>
              </a:ext>
            </a:extLst>
          </p:cNvPr>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12066517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FE4811-D7D6-DE02-0038-0EF331BAAC3E}"/>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37412B80-7F64-0C54-0A1F-08860A81947D}"/>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DD0390FB-0327-B273-229C-C3191246E55F}"/>
              </a:ext>
            </a:extLst>
          </p:cNvPr>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569078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EF4134-2612-2789-6489-6F8BC5AAC729}"/>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CB788D1-CF02-1C02-E937-2087B2259AC1}"/>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232E987C-1558-9587-B834-5D343C33A9F6}"/>
              </a:ext>
            </a:extLst>
          </p:cNvPr>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20149751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25DE00-7A55-BEB2-9092-2BC1B932AB38}"/>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963ED5D1-46C3-83E7-EA81-A7C941738D6C}"/>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35399358-2A20-9A6F-5FB9-3712AD6F0419}"/>
              </a:ext>
            </a:extLst>
          </p:cNvPr>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5650578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E7138A-F5AD-3DE9-D207-A9D5FAA5F082}"/>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1D7E189C-B5B1-57D9-9819-C7308B807384}"/>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84631FB9-7A30-C077-DD62-62FF3163B386}"/>
              </a:ext>
            </a:extLst>
          </p:cNvPr>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3183432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16204588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A56B4B-6D74-818D-6613-960DB0C85501}"/>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8F10BD78-2B19-81C3-B2F9-86D59185D0F9}"/>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900D5339-5653-B318-8219-89E96EB7851D}"/>
              </a:ext>
            </a:extLst>
          </p:cNvPr>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38699550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F55497-A1A4-938D-E638-84B5753925F2}"/>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A8748C0-72AE-D319-5EBE-F2F847F94D7B}"/>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4B43396D-38F8-AEEC-138B-1AF85F31304B}"/>
              </a:ext>
            </a:extLst>
          </p:cNvPr>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35758407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2C721C-380E-9079-5EC0-1400B0A99FE8}"/>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CB3F0EB8-F2E0-4296-D944-7AB14E835897}"/>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97ED9C9-CD97-55E0-0137-F90AA4C118FC}"/>
              </a:ext>
            </a:extLst>
          </p:cNvPr>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9633242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4E0BBD-A681-0435-0F9A-4C86CB288167}"/>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73B61D17-5A30-B785-CBB1-6283D52DFB67}"/>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D88F7146-A9CF-F2BF-6548-30FA54718A83}"/>
              </a:ext>
            </a:extLst>
          </p:cNvPr>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3104537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1024021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13080993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1491826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3058569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1411401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2929686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2187769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ADAAAF-44BD-62EA-4B5F-75B79231095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F76291E0-8D92-1E37-FC46-9F7257C701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CB67E474-2BD4-8110-720C-4A49421BA8D5}"/>
              </a:ext>
            </a:extLst>
          </p:cNvPr>
          <p:cNvSpPr>
            <a:spLocks noGrp="1"/>
          </p:cNvSpPr>
          <p:nvPr>
            <p:ph type="dt" sz="half" idx="10"/>
          </p:nvPr>
        </p:nvSpPr>
        <p:spPr/>
        <p:txBody>
          <a:bodyPr/>
          <a:lstStyle/>
          <a:p>
            <a:fld id="{632FDAF8-8EA4-4CD5-BDFE-740DAAF4F788}" type="datetimeFigureOut">
              <a:rPr lang="tr-TR" smtClean="0"/>
              <a:t>19.02.2025</a:t>
            </a:fld>
            <a:endParaRPr lang="tr-TR"/>
          </a:p>
        </p:txBody>
      </p:sp>
      <p:sp>
        <p:nvSpPr>
          <p:cNvPr id="5" name="Alt Bilgi Yer Tutucusu 4">
            <a:extLst>
              <a:ext uri="{FF2B5EF4-FFF2-40B4-BE49-F238E27FC236}">
                <a16:creationId xmlns:a16="http://schemas.microsoft.com/office/drawing/2014/main" id="{9EFB8BC8-311D-D5D0-2EBB-7BDEF96AEEA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23AAFEC-69D9-4754-6CAD-58684F2B8DF7}"/>
              </a:ext>
            </a:extLst>
          </p:cNvPr>
          <p:cNvSpPr>
            <a:spLocks noGrp="1"/>
          </p:cNvSpPr>
          <p:nvPr>
            <p:ph type="sldNum" sz="quarter" idx="12"/>
          </p:nvPr>
        </p:nvSpPr>
        <p:spPr/>
        <p:txBody>
          <a:bodyPr/>
          <a:lstStyle/>
          <a:p>
            <a:fld id="{8E19899A-18EB-4D93-9C10-528D8D521B56}" type="slidenum">
              <a:rPr lang="tr-TR" smtClean="0"/>
              <a:t>‹#›</a:t>
            </a:fld>
            <a:endParaRPr lang="tr-TR"/>
          </a:p>
        </p:txBody>
      </p:sp>
    </p:spTree>
    <p:extLst>
      <p:ext uri="{BB962C8B-B14F-4D97-AF65-F5344CB8AC3E}">
        <p14:creationId xmlns:p14="http://schemas.microsoft.com/office/powerpoint/2010/main" val="2182058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4918B4-BD8A-3FD8-5E94-57FEE88FE6E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ADA6985-9385-9E42-7541-22349C80800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B9BD13C-FBCD-0786-467F-0F5DBE2C692D}"/>
              </a:ext>
            </a:extLst>
          </p:cNvPr>
          <p:cNvSpPr>
            <a:spLocks noGrp="1"/>
          </p:cNvSpPr>
          <p:nvPr>
            <p:ph type="dt" sz="half" idx="10"/>
          </p:nvPr>
        </p:nvSpPr>
        <p:spPr/>
        <p:txBody>
          <a:bodyPr/>
          <a:lstStyle/>
          <a:p>
            <a:fld id="{632FDAF8-8EA4-4CD5-BDFE-740DAAF4F788}" type="datetimeFigureOut">
              <a:rPr lang="tr-TR" smtClean="0"/>
              <a:t>19.02.2025</a:t>
            </a:fld>
            <a:endParaRPr lang="tr-TR"/>
          </a:p>
        </p:txBody>
      </p:sp>
      <p:sp>
        <p:nvSpPr>
          <p:cNvPr id="5" name="Alt Bilgi Yer Tutucusu 4">
            <a:extLst>
              <a:ext uri="{FF2B5EF4-FFF2-40B4-BE49-F238E27FC236}">
                <a16:creationId xmlns:a16="http://schemas.microsoft.com/office/drawing/2014/main" id="{9AFB825B-9909-1B43-1570-F1FCFF8B093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C762989-8750-3726-9328-6581073B76E7}"/>
              </a:ext>
            </a:extLst>
          </p:cNvPr>
          <p:cNvSpPr>
            <a:spLocks noGrp="1"/>
          </p:cNvSpPr>
          <p:nvPr>
            <p:ph type="sldNum" sz="quarter" idx="12"/>
          </p:nvPr>
        </p:nvSpPr>
        <p:spPr/>
        <p:txBody>
          <a:bodyPr/>
          <a:lstStyle/>
          <a:p>
            <a:fld id="{8E19899A-18EB-4D93-9C10-528D8D521B56}" type="slidenum">
              <a:rPr lang="tr-TR" smtClean="0"/>
              <a:t>‹#›</a:t>
            </a:fld>
            <a:endParaRPr lang="tr-TR"/>
          </a:p>
        </p:txBody>
      </p:sp>
    </p:spTree>
    <p:extLst>
      <p:ext uri="{BB962C8B-B14F-4D97-AF65-F5344CB8AC3E}">
        <p14:creationId xmlns:p14="http://schemas.microsoft.com/office/powerpoint/2010/main" val="597375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4151A45-3E2F-7E4D-F81C-45339589BCB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757ECAC-35E3-DF83-82A7-ABE7F5040E9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7E5A91B-C8D6-988A-589F-19CE0251AB5C}"/>
              </a:ext>
            </a:extLst>
          </p:cNvPr>
          <p:cNvSpPr>
            <a:spLocks noGrp="1"/>
          </p:cNvSpPr>
          <p:nvPr>
            <p:ph type="dt" sz="half" idx="10"/>
          </p:nvPr>
        </p:nvSpPr>
        <p:spPr/>
        <p:txBody>
          <a:bodyPr/>
          <a:lstStyle/>
          <a:p>
            <a:fld id="{632FDAF8-8EA4-4CD5-BDFE-740DAAF4F788}" type="datetimeFigureOut">
              <a:rPr lang="tr-TR" smtClean="0"/>
              <a:t>19.02.2025</a:t>
            </a:fld>
            <a:endParaRPr lang="tr-TR"/>
          </a:p>
        </p:txBody>
      </p:sp>
      <p:sp>
        <p:nvSpPr>
          <p:cNvPr id="5" name="Alt Bilgi Yer Tutucusu 4">
            <a:extLst>
              <a:ext uri="{FF2B5EF4-FFF2-40B4-BE49-F238E27FC236}">
                <a16:creationId xmlns:a16="http://schemas.microsoft.com/office/drawing/2014/main" id="{47891691-4931-825F-DF67-B68201A9B70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B9E20F8-B5E0-7068-6B8D-638351B55C35}"/>
              </a:ext>
            </a:extLst>
          </p:cNvPr>
          <p:cNvSpPr>
            <a:spLocks noGrp="1"/>
          </p:cNvSpPr>
          <p:nvPr>
            <p:ph type="sldNum" sz="quarter" idx="12"/>
          </p:nvPr>
        </p:nvSpPr>
        <p:spPr/>
        <p:txBody>
          <a:bodyPr/>
          <a:lstStyle/>
          <a:p>
            <a:fld id="{8E19899A-18EB-4D93-9C10-528D8D521B56}" type="slidenum">
              <a:rPr lang="tr-TR" smtClean="0"/>
              <a:t>‹#›</a:t>
            </a:fld>
            <a:endParaRPr lang="tr-TR"/>
          </a:p>
        </p:txBody>
      </p:sp>
    </p:spTree>
    <p:extLst>
      <p:ext uri="{BB962C8B-B14F-4D97-AF65-F5344CB8AC3E}">
        <p14:creationId xmlns:p14="http://schemas.microsoft.com/office/powerpoint/2010/main" val="3459860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1122363"/>
            <a:ext cx="10363200" cy="2387600"/>
          </a:xfrm>
        </p:spPr>
        <p:txBody>
          <a:bodyPr anchor="b"/>
          <a:lstStyle>
            <a:lvl1pPr algn="ctr">
              <a:defRPr sz="6000"/>
            </a:lvl1pPr>
          </a:lstStyle>
          <a:p>
            <a:r>
              <a:rPr lang="tr-TR"/>
              <a:t>Asıl başlık stili için tıklatın</a:t>
            </a:r>
            <a:endParaRPr lang="en-US" dirty="0"/>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19A6799-3314-4D56-9502-5A4D3F631FD9}" type="datetime1">
              <a:rPr lang="tr-TR" smtClean="0">
                <a:solidFill>
                  <a:prstClr val="black">
                    <a:tint val="75000"/>
                  </a:prstClr>
                </a:solidFill>
              </a:rPr>
              <a:pPr/>
              <a:t>19.02.2025</a:t>
            </a:fld>
            <a:endParaRPr lang="tr-TR">
              <a:solidFill>
                <a:prstClr val="black">
                  <a:tint val="75000"/>
                </a:prstClr>
              </a:solidFill>
            </a:endParaRPr>
          </a:p>
        </p:txBody>
      </p:sp>
      <p:sp>
        <p:nvSpPr>
          <p:cNvPr id="6" name="Slide Number Placeholder 5"/>
          <p:cNvSpPr>
            <a:spLocks noGrp="1"/>
          </p:cNvSpPr>
          <p:nvPr>
            <p:ph type="sldNum" sz="quarter" idx="12"/>
          </p:nvPr>
        </p:nvSpPr>
        <p:spPr>
          <a:xfrm>
            <a:off x="5150777" y="6544638"/>
            <a:ext cx="1175536" cy="313362"/>
          </a:xfrm>
        </p:spPr>
        <p:txBody>
          <a:bodyPr/>
          <a:lstStyle>
            <a:lvl1pPr>
              <a:defRPr sz="1400" b="1">
                <a:solidFill>
                  <a:schemeClr val="tx1"/>
                </a:solidFill>
              </a:defRPr>
            </a:lvl1pPr>
          </a:lstStyle>
          <a:p>
            <a:fld id="{87499375-AD91-4A5F-924C-253EE90B209C}"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14066996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dirty="0"/>
          </a:p>
        </p:txBody>
      </p:sp>
      <p:sp>
        <p:nvSpPr>
          <p:cNvPr id="3" name="Content Placeholder 2"/>
          <p:cNvSpPr>
            <a:spLocks noGrp="1"/>
          </p:cNvSpPr>
          <p:nvPr>
            <p:ph idx="1" hasCustomPrompt="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9A0382-26FE-43E9-8523-3D1D9A8BCDF7}" type="datetime1">
              <a:rPr lang="tr-TR" smtClean="0">
                <a:solidFill>
                  <a:prstClr val="black">
                    <a:tint val="75000"/>
                  </a:prstClr>
                </a:solidFill>
              </a:rPr>
              <a:pPr/>
              <a:t>19.02.2025</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r>
              <a:rPr lang="tr-TR">
                <a:solidFill>
                  <a:prstClr val="black">
                    <a:tint val="75000"/>
                  </a:prstClr>
                </a:solidFill>
              </a:rPr>
              <a:t>‹#›/82 </a:t>
            </a:r>
          </a:p>
        </p:txBody>
      </p:sp>
      <p:sp>
        <p:nvSpPr>
          <p:cNvPr id="6" name="Slide Number Placeholder 5"/>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57486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1851" y="1709740"/>
            <a:ext cx="10515600" cy="2852737"/>
          </a:xfrm>
        </p:spPr>
        <p:txBody>
          <a:bodyPr anchor="b"/>
          <a:lstStyle>
            <a:lvl1pPr>
              <a:defRPr sz="6000"/>
            </a:lvl1pPr>
          </a:lstStyle>
          <a:p>
            <a:r>
              <a:rPr lang="tr-TR"/>
              <a:t>Asıl başlık stili için tıklatın</a:t>
            </a:r>
            <a:endParaRPr lang="en-US" dirty="0"/>
          </a:p>
        </p:txBody>
      </p:sp>
      <p:sp>
        <p:nvSpPr>
          <p:cNvPr id="3" name="Text Placeholder 2"/>
          <p:cNvSpPr>
            <a:spLocks noGrp="1"/>
          </p:cNvSpPr>
          <p:nvPr>
            <p:ph type="body" idx="1" hasCustomPrompt="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9FD521E6-DE61-4F80-9B26-44BCA24ABE03}" type="datetime1">
              <a:rPr lang="tr-TR" smtClean="0">
                <a:solidFill>
                  <a:prstClr val="black">
                    <a:tint val="75000"/>
                  </a:prstClr>
                </a:solidFill>
              </a:rPr>
              <a:pPr/>
              <a:t>19.02.2025</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r>
              <a:rPr lang="tr-TR">
                <a:solidFill>
                  <a:prstClr val="black">
                    <a:tint val="75000"/>
                  </a:prstClr>
                </a:solidFill>
              </a:rPr>
              <a:t>‹#›/82 </a:t>
            </a:r>
          </a:p>
        </p:txBody>
      </p:sp>
      <p:sp>
        <p:nvSpPr>
          <p:cNvPr id="6" name="Slide Number Placeholder 5"/>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047683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59C35FD-FB45-40E5-8D3F-A948A9DC3600}" type="datetime1">
              <a:rPr lang="tr-TR" smtClean="0">
                <a:solidFill>
                  <a:prstClr val="black">
                    <a:tint val="75000"/>
                  </a:prstClr>
                </a:solidFill>
              </a:rPr>
              <a:pPr/>
              <a:t>19.02.2025</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r>
              <a:rPr lang="tr-TR">
                <a:solidFill>
                  <a:prstClr val="black">
                    <a:tint val="75000"/>
                  </a:prstClr>
                </a:solidFill>
              </a:rPr>
              <a:t>‹#›/82 </a:t>
            </a:r>
          </a:p>
        </p:txBody>
      </p:sp>
      <p:sp>
        <p:nvSpPr>
          <p:cNvPr id="7" name="Slide Number Placeholder 6"/>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57300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365127"/>
            <a:ext cx="10515600" cy="1325563"/>
          </a:xfrm>
        </p:spPr>
        <p:txBody>
          <a:bodyPr/>
          <a:lstStyle/>
          <a:p>
            <a:r>
              <a:rPr lang="tr-TR"/>
              <a:t>Asıl başlık stili için tıklatın</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hasCustomPrompt="1"/>
          </p:nvPr>
        </p:nvSpPr>
        <p:spPr>
          <a:xfrm>
            <a:off x="839789"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hasCustomPrompt="1"/>
          </p:nvPr>
        </p:nvSpPr>
        <p:spPr>
          <a:xfrm>
            <a:off x="6172201"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720E5E8-3F13-45BC-9B04-76D2D1EE5360}" type="datetime1">
              <a:rPr lang="tr-TR" smtClean="0">
                <a:solidFill>
                  <a:prstClr val="black">
                    <a:tint val="75000"/>
                  </a:prstClr>
                </a:solidFill>
              </a:rPr>
              <a:pPr/>
              <a:t>19.02.2025</a:t>
            </a:fld>
            <a:endParaRPr lang="tr-TR">
              <a:solidFill>
                <a:prstClr val="black">
                  <a:tint val="75000"/>
                </a:prstClr>
              </a:solidFill>
            </a:endParaRPr>
          </a:p>
        </p:txBody>
      </p:sp>
      <p:sp>
        <p:nvSpPr>
          <p:cNvPr id="8" name="Footer Placeholder 7"/>
          <p:cNvSpPr>
            <a:spLocks noGrp="1"/>
          </p:cNvSpPr>
          <p:nvPr>
            <p:ph type="ftr" sz="quarter" idx="11"/>
          </p:nvPr>
        </p:nvSpPr>
        <p:spPr/>
        <p:txBody>
          <a:bodyPr/>
          <a:lstStyle/>
          <a:p>
            <a:r>
              <a:rPr lang="tr-TR">
                <a:solidFill>
                  <a:prstClr val="black">
                    <a:tint val="75000"/>
                  </a:prstClr>
                </a:solidFill>
              </a:rPr>
              <a:t>‹#›/82 </a:t>
            </a:r>
          </a:p>
        </p:txBody>
      </p:sp>
      <p:sp>
        <p:nvSpPr>
          <p:cNvPr id="9" name="Slide Number Placeholder 8"/>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415651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31A41784-9A87-4E54-B59E-37D8112E8716}" type="datetime1">
              <a:rPr lang="tr-TR" smtClean="0">
                <a:solidFill>
                  <a:prstClr val="black">
                    <a:tint val="75000"/>
                  </a:prstClr>
                </a:solidFill>
              </a:rPr>
              <a:pPr/>
              <a:t>19.02.2025</a:t>
            </a:fld>
            <a:endParaRPr lang="tr-TR">
              <a:solidFill>
                <a:prstClr val="black">
                  <a:tint val="75000"/>
                </a:prstClr>
              </a:solidFill>
            </a:endParaRPr>
          </a:p>
        </p:txBody>
      </p:sp>
      <p:sp>
        <p:nvSpPr>
          <p:cNvPr id="4" name="Footer Placeholder 3"/>
          <p:cNvSpPr>
            <a:spLocks noGrp="1"/>
          </p:cNvSpPr>
          <p:nvPr>
            <p:ph type="ftr" sz="quarter" idx="11"/>
          </p:nvPr>
        </p:nvSpPr>
        <p:spPr/>
        <p:txBody>
          <a:bodyPr/>
          <a:lstStyle/>
          <a:p>
            <a:r>
              <a:rPr lang="tr-TR">
                <a:solidFill>
                  <a:prstClr val="black">
                    <a:tint val="75000"/>
                  </a:prstClr>
                </a:solidFill>
              </a:rPr>
              <a:t>‹#›/82 </a:t>
            </a:r>
          </a:p>
        </p:txBody>
      </p:sp>
      <p:sp>
        <p:nvSpPr>
          <p:cNvPr id="5" name="Slide Number Placeholder 4"/>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046258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C6C1DE-DB9C-4C4C-A90E-4986E2BF995B}" type="datetime1">
              <a:rPr lang="tr-TR" smtClean="0">
                <a:solidFill>
                  <a:prstClr val="black">
                    <a:tint val="75000"/>
                  </a:prstClr>
                </a:solidFill>
              </a:rPr>
              <a:pPr/>
              <a:t>19.02.2025</a:t>
            </a:fld>
            <a:endParaRPr lang="tr-TR">
              <a:solidFill>
                <a:prstClr val="black">
                  <a:tint val="75000"/>
                </a:prstClr>
              </a:solidFill>
            </a:endParaRPr>
          </a:p>
        </p:txBody>
      </p:sp>
      <p:sp>
        <p:nvSpPr>
          <p:cNvPr id="3" name="Footer Placeholder 2"/>
          <p:cNvSpPr>
            <a:spLocks noGrp="1"/>
          </p:cNvSpPr>
          <p:nvPr>
            <p:ph type="ftr" sz="quarter" idx="11"/>
          </p:nvPr>
        </p:nvSpPr>
        <p:spPr/>
        <p:txBody>
          <a:bodyPr/>
          <a:lstStyle/>
          <a:p>
            <a:r>
              <a:rPr lang="tr-TR">
                <a:solidFill>
                  <a:prstClr val="black">
                    <a:tint val="75000"/>
                  </a:prstClr>
                </a:solidFill>
              </a:rPr>
              <a:t>‹#›/82 </a:t>
            </a:r>
          </a:p>
        </p:txBody>
      </p:sp>
      <p:sp>
        <p:nvSpPr>
          <p:cNvPr id="4" name="Slide Number Placeholder 3"/>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343723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lvl1pPr>
          </a:lstStyle>
          <a:p>
            <a:r>
              <a:rPr lang="tr-TR"/>
              <a:t>Asıl başlık stili için tıklatın</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F8F8747D-F635-4DE3-B599-D1BF25D7DAEC}" type="datetime1">
              <a:rPr lang="tr-TR" smtClean="0">
                <a:solidFill>
                  <a:prstClr val="black">
                    <a:tint val="75000"/>
                  </a:prstClr>
                </a:solidFill>
              </a:rPr>
              <a:pPr/>
              <a:t>19.02.2025</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r>
              <a:rPr lang="tr-TR">
                <a:solidFill>
                  <a:prstClr val="black">
                    <a:tint val="75000"/>
                  </a:prstClr>
                </a:solidFill>
              </a:rPr>
              <a:t>‹#›/82 </a:t>
            </a:r>
          </a:p>
        </p:txBody>
      </p:sp>
      <p:sp>
        <p:nvSpPr>
          <p:cNvPr id="7" name="Slide Number Placeholder 6"/>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19059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D98613-EB28-63DE-82ED-F08F8F28710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6F8CB56-B176-C1C1-A6F4-CFF7965EDD6D}"/>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ADF5705-E96F-7B5B-F051-2EC34389C902}"/>
              </a:ext>
            </a:extLst>
          </p:cNvPr>
          <p:cNvSpPr>
            <a:spLocks noGrp="1"/>
          </p:cNvSpPr>
          <p:nvPr>
            <p:ph type="dt" sz="half" idx="10"/>
          </p:nvPr>
        </p:nvSpPr>
        <p:spPr/>
        <p:txBody>
          <a:bodyPr/>
          <a:lstStyle/>
          <a:p>
            <a:fld id="{632FDAF8-8EA4-4CD5-BDFE-740DAAF4F788}" type="datetimeFigureOut">
              <a:rPr lang="tr-TR" smtClean="0"/>
              <a:t>19.02.2025</a:t>
            </a:fld>
            <a:endParaRPr lang="tr-TR"/>
          </a:p>
        </p:txBody>
      </p:sp>
      <p:sp>
        <p:nvSpPr>
          <p:cNvPr id="5" name="Alt Bilgi Yer Tutucusu 4">
            <a:extLst>
              <a:ext uri="{FF2B5EF4-FFF2-40B4-BE49-F238E27FC236}">
                <a16:creationId xmlns:a16="http://schemas.microsoft.com/office/drawing/2014/main" id="{B0289825-8C5E-9E55-90CE-9487DD7DEA7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BA41097-C417-7ECA-8CD6-3FF0BB6B38C4}"/>
              </a:ext>
            </a:extLst>
          </p:cNvPr>
          <p:cNvSpPr>
            <a:spLocks noGrp="1"/>
          </p:cNvSpPr>
          <p:nvPr>
            <p:ph type="sldNum" sz="quarter" idx="12"/>
          </p:nvPr>
        </p:nvSpPr>
        <p:spPr/>
        <p:txBody>
          <a:bodyPr/>
          <a:lstStyle/>
          <a:p>
            <a:fld id="{8E19899A-18EB-4D93-9C10-528D8D521B56}" type="slidenum">
              <a:rPr lang="tr-TR" smtClean="0"/>
              <a:t>‹#›</a:t>
            </a:fld>
            <a:endParaRPr lang="tr-TR"/>
          </a:p>
        </p:txBody>
      </p:sp>
    </p:spTree>
    <p:extLst>
      <p:ext uri="{BB962C8B-B14F-4D97-AF65-F5344CB8AC3E}">
        <p14:creationId xmlns:p14="http://schemas.microsoft.com/office/powerpoint/2010/main" val="10753675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hasCustomPrompt="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a:t>Resim eklemek için simgeyi tıklatın</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5B7BEDAF-9A2F-4C54-949A-E2C55887BBAF}" type="datetime1">
              <a:rPr lang="tr-TR" smtClean="0">
                <a:solidFill>
                  <a:prstClr val="black">
                    <a:tint val="75000"/>
                  </a:prstClr>
                </a:solidFill>
              </a:rPr>
              <a:pPr/>
              <a:t>19.02.2025</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r>
              <a:rPr lang="tr-TR">
                <a:solidFill>
                  <a:prstClr val="black">
                    <a:tint val="75000"/>
                  </a:prstClr>
                </a:solidFill>
              </a:rPr>
              <a:t>‹#›/82 </a:t>
            </a:r>
          </a:p>
        </p:txBody>
      </p:sp>
      <p:sp>
        <p:nvSpPr>
          <p:cNvPr id="7" name="Slide Number Placeholder 6"/>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067428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dirty="0"/>
          </a:p>
        </p:txBody>
      </p:sp>
      <p:sp>
        <p:nvSpPr>
          <p:cNvPr id="3" name="Vertical Text Placeholder 2"/>
          <p:cNvSpPr>
            <a:spLocks noGrp="1"/>
          </p:cNvSpPr>
          <p:nvPr>
            <p:ph type="body" orient="vert" idx="1" hasCustomPrompt="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0C6FB33-DA7F-4847-98BC-4D5F4D4CCE87}" type="datetime1">
              <a:rPr lang="tr-TR" smtClean="0">
                <a:solidFill>
                  <a:prstClr val="black">
                    <a:tint val="75000"/>
                  </a:prstClr>
                </a:solidFill>
              </a:rPr>
              <a:pPr/>
              <a:t>19.02.2025</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r>
              <a:rPr lang="tr-TR">
                <a:solidFill>
                  <a:prstClr val="black">
                    <a:tint val="75000"/>
                  </a:prstClr>
                </a:solidFill>
              </a:rPr>
              <a:t>‹#›/82 </a:t>
            </a:r>
          </a:p>
        </p:txBody>
      </p:sp>
      <p:sp>
        <p:nvSpPr>
          <p:cNvPr id="6" name="Slide Number Placeholder 5"/>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292063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8724901" y="365125"/>
            <a:ext cx="2628900" cy="581183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31EFFE2-2E91-49F1-ABFE-2DEFC74A1943}" type="datetime1">
              <a:rPr lang="tr-TR" smtClean="0">
                <a:solidFill>
                  <a:prstClr val="black">
                    <a:tint val="75000"/>
                  </a:prstClr>
                </a:solidFill>
              </a:rPr>
              <a:pPr/>
              <a:t>19.02.2025</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r>
              <a:rPr lang="tr-TR">
                <a:solidFill>
                  <a:prstClr val="black">
                    <a:tint val="75000"/>
                  </a:prstClr>
                </a:solidFill>
              </a:rPr>
              <a:t>‹#›/82 </a:t>
            </a:r>
          </a:p>
        </p:txBody>
      </p:sp>
      <p:sp>
        <p:nvSpPr>
          <p:cNvPr id="6" name="Slide Number Placeholder 5"/>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775134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1122363"/>
            <a:ext cx="10363200" cy="2387600"/>
          </a:xfrm>
        </p:spPr>
        <p:txBody>
          <a:bodyPr anchor="b"/>
          <a:lstStyle>
            <a:lvl1pPr algn="ctr">
              <a:defRPr sz="6000"/>
            </a:lvl1pPr>
          </a:lstStyle>
          <a:p>
            <a:r>
              <a:rPr lang="tr-TR"/>
              <a:t>Asıl başlık stili için tıklatın</a:t>
            </a:r>
            <a:endParaRPr lang="en-US" dirty="0"/>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19A6799-3314-4D56-9502-5A4D3F631FD9}" type="datetime1">
              <a:rPr lang="tr-TR" smtClean="0">
                <a:solidFill>
                  <a:prstClr val="black">
                    <a:tint val="75000"/>
                  </a:prstClr>
                </a:solidFill>
              </a:rPr>
              <a:pPr/>
              <a:t>19.02.2025</a:t>
            </a:fld>
            <a:endParaRPr lang="tr-TR">
              <a:solidFill>
                <a:prstClr val="black">
                  <a:tint val="75000"/>
                </a:prstClr>
              </a:solidFill>
            </a:endParaRPr>
          </a:p>
        </p:txBody>
      </p:sp>
      <p:sp>
        <p:nvSpPr>
          <p:cNvPr id="6" name="Slide Number Placeholder 5"/>
          <p:cNvSpPr>
            <a:spLocks noGrp="1"/>
          </p:cNvSpPr>
          <p:nvPr>
            <p:ph type="sldNum" sz="quarter" idx="12"/>
          </p:nvPr>
        </p:nvSpPr>
        <p:spPr>
          <a:xfrm>
            <a:off x="5150777" y="6544638"/>
            <a:ext cx="1175536" cy="313362"/>
          </a:xfrm>
        </p:spPr>
        <p:txBody>
          <a:bodyPr/>
          <a:lstStyle>
            <a:lvl1pPr>
              <a:defRPr sz="1400" b="1">
                <a:solidFill>
                  <a:schemeClr val="tx1"/>
                </a:solidFill>
              </a:defRPr>
            </a:lvl1pPr>
          </a:lstStyle>
          <a:p>
            <a:fld id="{87499375-AD91-4A5F-924C-253EE90B209C}"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38374775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dirty="0"/>
          </a:p>
        </p:txBody>
      </p:sp>
      <p:sp>
        <p:nvSpPr>
          <p:cNvPr id="3" name="Content Placeholder 2"/>
          <p:cNvSpPr>
            <a:spLocks noGrp="1"/>
          </p:cNvSpPr>
          <p:nvPr>
            <p:ph idx="1" hasCustomPrompt="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9A0382-26FE-43E9-8523-3D1D9A8BCDF7}" type="datetime1">
              <a:rPr lang="tr-TR" smtClean="0">
                <a:solidFill>
                  <a:prstClr val="black">
                    <a:tint val="75000"/>
                  </a:prstClr>
                </a:solidFill>
              </a:rPr>
              <a:pPr/>
              <a:t>19.02.2025</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r>
              <a:rPr lang="tr-TR">
                <a:solidFill>
                  <a:prstClr val="black">
                    <a:tint val="75000"/>
                  </a:prstClr>
                </a:solidFill>
              </a:rPr>
              <a:t>‹#›/82 </a:t>
            </a:r>
          </a:p>
        </p:txBody>
      </p:sp>
      <p:sp>
        <p:nvSpPr>
          <p:cNvPr id="6" name="Slide Number Placeholder 5"/>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982147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1851" y="1709740"/>
            <a:ext cx="10515600" cy="2852737"/>
          </a:xfrm>
        </p:spPr>
        <p:txBody>
          <a:bodyPr anchor="b"/>
          <a:lstStyle>
            <a:lvl1pPr>
              <a:defRPr sz="6000"/>
            </a:lvl1pPr>
          </a:lstStyle>
          <a:p>
            <a:r>
              <a:rPr lang="tr-TR"/>
              <a:t>Asıl başlık stili için tıklatın</a:t>
            </a:r>
            <a:endParaRPr lang="en-US" dirty="0"/>
          </a:p>
        </p:txBody>
      </p:sp>
      <p:sp>
        <p:nvSpPr>
          <p:cNvPr id="3" name="Text Placeholder 2"/>
          <p:cNvSpPr>
            <a:spLocks noGrp="1"/>
          </p:cNvSpPr>
          <p:nvPr>
            <p:ph type="body" idx="1" hasCustomPrompt="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9FD521E6-DE61-4F80-9B26-44BCA24ABE03}" type="datetime1">
              <a:rPr lang="tr-TR" smtClean="0">
                <a:solidFill>
                  <a:prstClr val="black">
                    <a:tint val="75000"/>
                  </a:prstClr>
                </a:solidFill>
              </a:rPr>
              <a:pPr/>
              <a:t>19.02.2025</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r>
              <a:rPr lang="tr-TR">
                <a:solidFill>
                  <a:prstClr val="black">
                    <a:tint val="75000"/>
                  </a:prstClr>
                </a:solidFill>
              </a:rPr>
              <a:t>‹#›/82 </a:t>
            </a:r>
          </a:p>
        </p:txBody>
      </p:sp>
      <p:sp>
        <p:nvSpPr>
          <p:cNvPr id="6" name="Slide Number Placeholder 5"/>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280856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59C35FD-FB45-40E5-8D3F-A948A9DC3600}" type="datetime1">
              <a:rPr lang="tr-TR" smtClean="0">
                <a:solidFill>
                  <a:prstClr val="black">
                    <a:tint val="75000"/>
                  </a:prstClr>
                </a:solidFill>
              </a:rPr>
              <a:pPr/>
              <a:t>19.02.2025</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r>
              <a:rPr lang="tr-TR">
                <a:solidFill>
                  <a:prstClr val="black">
                    <a:tint val="75000"/>
                  </a:prstClr>
                </a:solidFill>
              </a:rPr>
              <a:t>‹#›/82 </a:t>
            </a:r>
          </a:p>
        </p:txBody>
      </p:sp>
      <p:sp>
        <p:nvSpPr>
          <p:cNvPr id="7" name="Slide Number Placeholder 6"/>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117879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365127"/>
            <a:ext cx="10515600" cy="1325563"/>
          </a:xfrm>
        </p:spPr>
        <p:txBody>
          <a:bodyPr/>
          <a:lstStyle/>
          <a:p>
            <a:r>
              <a:rPr lang="tr-TR"/>
              <a:t>Asıl başlık stili için tıklatın</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hasCustomPrompt="1"/>
          </p:nvPr>
        </p:nvSpPr>
        <p:spPr>
          <a:xfrm>
            <a:off x="839789"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hasCustomPrompt="1"/>
          </p:nvPr>
        </p:nvSpPr>
        <p:spPr>
          <a:xfrm>
            <a:off x="6172201"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720E5E8-3F13-45BC-9B04-76D2D1EE5360}" type="datetime1">
              <a:rPr lang="tr-TR" smtClean="0">
                <a:solidFill>
                  <a:prstClr val="black">
                    <a:tint val="75000"/>
                  </a:prstClr>
                </a:solidFill>
              </a:rPr>
              <a:pPr/>
              <a:t>19.02.2025</a:t>
            </a:fld>
            <a:endParaRPr lang="tr-TR">
              <a:solidFill>
                <a:prstClr val="black">
                  <a:tint val="75000"/>
                </a:prstClr>
              </a:solidFill>
            </a:endParaRPr>
          </a:p>
        </p:txBody>
      </p:sp>
      <p:sp>
        <p:nvSpPr>
          <p:cNvPr id="8" name="Footer Placeholder 7"/>
          <p:cNvSpPr>
            <a:spLocks noGrp="1"/>
          </p:cNvSpPr>
          <p:nvPr>
            <p:ph type="ftr" sz="quarter" idx="11"/>
          </p:nvPr>
        </p:nvSpPr>
        <p:spPr/>
        <p:txBody>
          <a:bodyPr/>
          <a:lstStyle/>
          <a:p>
            <a:r>
              <a:rPr lang="tr-TR">
                <a:solidFill>
                  <a:prstClr val="black">
                    <a:tint val="75000"/>
                  </a:prstClr>
                </a:solidFill>
              </a:rPr>
              <a:t>‹#›/82 </a:t>
            </a:r>
          </a:p>
        </p:txBody>
      </p:sp>
      <p:sp>
        <p:nvSpPr>
          <p:cNvPr id="9" name="Slide Number Placeholder 8"/>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756474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31A41784-9A87-4E54-B59E-37D8112E8716}" type="datetime1">
              <a:rPr lang="tr-TR" smtClean="0">
                <a:solidFill>
                  <a:prstClr val="black">
                    <a:tint val="75000"/>
                  </a:prstClr>
                </a:solidFill>
              </a:rPr>
              <a:pPr/>
              <a:t>19.02.2025</a:t>
            </a:fld>
            <a:endParaRPr lang="tr-TR">
              <a:solidFill>
                <a:prstClr val="black">
                  <a:tint val="75000"/>
                </a:prstClr>
              </a:solidFill>
            </a:endParaRPr>
          </a:p>
        </p:txBody>
      </p:sp>
      <p:sp>
        <p:nvSpPr>
          <p:cNvPr id="4" name="Footer Placeholder 3"/>
          <p:cNvSpPr>
            <a:spLocks noGrp="1"/>
          </p:cNvSpPr>
          <p:nvPr>
            <p:ph type="ftr" sz="quarter" idx="11"/>
          </p:nvPr>
        </p:nvSpPr>
        <p:spPr/>
        <p:txBody>
          <a:bodyPr/>
          <a:lstStyle/>
          <a:p>
            <a:r>
              <a:rPr lang="tr-TR">
                <a:solidFill>
                  <a:prstClr val="black">
                    <a:tint val="75000"/>
                  </a:prstClr>
                </a:solidFill>
              </a:rPr>
              <a:t>‹#›/82 </a:t>
            </a:r>
          </a:p>
        </p:txBody>
      </p:sp>
      <p:sp>
        <p:nvSpPr>
          <p:cNvPr id="5" name="Slide Number Placeholder 4"/>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926798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C6C1DE-DB9C-4C4C-A90E-4986E2BF995B}" type="datetime1">
              <a:rPr lang="tr-TR" smtClean="0">
                <a:solidFill>
                  <a:prstClr val="black">
                    <a:tint val="75000"/>
                  </a:prstClr>
                </a:solidFill>
              </a:rPr>
              <a:pPr/>
              <a:t>19.02.2025</a:t>
            </a:fld>
            <a:endParaRPr lang="tr-TR">
              <a:solidFill>
                <a:prstClr val="black">
                  <a:tint val="75000"/>
                </a:prstClr>
              </a:solidFill>
            </a:endParaRPr>
          </a:p>
        </p:txBody>
      </p:sp>
      <p:sp>
        <p:nvSpPr>
          <p:cNvPr id="3" name="Footer Placeholder 2"/>
          <p:cNvSpPr>
            <a:spLocks noGrp="1"/>
          </p:cNvSpPr>
          <p:nvPr>
            <p:ph type="ftr" sz="quarter" idx="11"/>
          </p:nvPr>
        </p:nvSpPr>
        <p:spPr/>
        <p:txBody>
          <a:bodyPr/>
          <a:lstStyle/>
          <a:p>
            <a:r>
              <a:rPr lang="tr-TR">
                <a:solidFill>
                  <a:prstClr val="black">
                    <a:tint val="75000"/>
                  </a:prstClr>
                </a:solidFill>
              </a:rPr>
              <a:t>‹#›/82 </a:t>
            </a:r>
          </a:p>
        </p:txBody>
      </p:sp>
      <p:sp>
        <p:nvSpPr>
          <p:cNvPr id="4" name="Slide Number Placeholder 3"/>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68058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171CE2-7DA3-F222-69B5-DE2F44B077E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7E92BF2A-92CA-5F69-47BA-B8DC7746CFC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0A5D54DA-BDFA-5E96-1BE7-025ED613BBB7}"/>
              </a:ext>
            </a:extLst>
          </p:cNvPr>
          <p:cNvSpPr>
            <a:spLocks noGrp="1"/>
          </p:cNvSpPr>
          <p:nvPr>
            <p:ph type="dt" sz="half" idx="10"/>
          </p:nvPr>
        </p:nvSpPr>
        <p:spPr/>
        <p:txBody>
          <a:bodyPr/>
          <a:lstStyle/>
          <a:p>
            <a:fld id="{632FDAF8-8EA4-4CD5-BDFE-740DAAF4F788}" type="datetimeFigureOut">
              <a:rPr lang="tr-TR" smtClean="0"/>
              <a:t>19.02.2025</a:t>
            </a:fld>
            <a:endParaRPr lang="tr-TR"/>
          </a:p>
        </p:txBody>
      </p:sp>
      <p:sp>
        <p:nvSpPr>
          <p:cNvPr id="5" name="Alt Bilgi Yer Tutucusu 4">
            <a:extLst>
              <a:ext uri="{FF2B5EF4-FFF2-40B4-BE49-F238E27FC236}">
                <a16:creationId xmlns:a16="http://schemas.microsoft.com/office/drawing/2014/main" id="{F3513D24-2B04-23D8-E0B9-84C6A925AF3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778CBAB-D3B6-2BFA-09EA-04F6B2B8AB8D}"/>
              </a:ext>
            </a:extLst>
          </p:cNvPr>
          <p:cNvSpPr>
            <a:spLocks noGrp="1"/>
          </p:cNvSpPr>
          <p:nvPr>
            <p:ph type="sldNum" sz="quarter" idx="12"/>
          </p:nvPr>
        </p:nvSpPr>
        <p:spPr/>
        <p:txBody>
          <a:bodyPr/>
          <a:lstStyle/>
          <a:p>
            <a:fld id="{8E19899A-18EB-4D93-9C10-528D8D521B56}" type="slidenum">
              <a:rPr lang="tr-TR" smtClean="0"/>
              <a:t>‹#›</a:t>
            </a:fld>
            <a:endParaRPr lang="tr-TR"/>
          </a:p>
        </p:txBody>
      </p:sp>
    </p:spTree>
    <p:extLst>
      <p:ext uri="{BB962C8B-B14F-4D97-AF65-F5344CB8AC3E}">
        <p14:creationId xmlns:p14="http://schemas.microsoft.com/office/powerpoint/2010/main" val="9787038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lvl1pPr>
          </a:lstStyle>
          <a:p>
            <a:r>
              <a:rPr lang="tr-TR"/>
              <a:t>Asıl başlık stili için tıklatın</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F8F8747D-F635-4DE3-B599-D1BF25D7DAEC}" type="datetime1">
              <a:rPr lang="tr-TR" smtClean="0">
                <a:solidFill>
                  <a:prstClr val="black">
                    <a:tint val="75000"/>
                  </a:prstClr>
                </a:solidFill>
              </a:rPr>
              <a:pPr/>
              <a:t>19.02.2025</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r>
              <a:rPr lang="tr-TR">
                <a:solidFill>
                  <a:prstClr val="black">
                    <a:tint val="75000"/>
                  </a:prstClr>
                </a:solidFill>
              </a:rPr>
              <a:t>‹#›/82 </a:t>
            </a:r>
          </a:p>
        </p:txBody>
      </p:sp>
      <p:sp>
        <p:nvSpPr>
          <p:cNvPr id="7" name="Slide Number Placeholder 6"/>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630771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hasCustomPrompt="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a:t>Resim eklemek için simgeyi tıklatın</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5B7BEDAF-9A2F-4C54-949A-E2C55887BBAF}" type="datetime1">
              <a:rPr lang="tr-TR" smtClean="0">
                <a:solidFill>
                  <a:prstClr val="black">
                    <a:tint val="75000"/>
                  </a:prstClr>
                </a:solidFill>
              </a:rPr>
              <a:pPr/>
              <a:t>19.02.2025</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r>
              <a:rPr lang="tr-TR">
                <a:solidFill>
                  <a:prstClr val="black">
                    <a:tint val="75000"/>
                  </a:prstClr>
                </a:solidFill>
              </a:rPr>
              <a:t>‹#›/82 </a:t>
            </a:r>
          </a:p>
        </p:txBody>
      </p:sp>
      <p:sp>
        <p:nvSpPr>
          <p:cNvPr id="7" name="Slide Number Placeholder 6"/>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007315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dirty="0"/>
          </a:p>
        </p:txBody>
      </p:sp>
      <p:sp>
        <p:nvSpPr>
          <p:cNvPr id="3" name="Vertical Text Placeholder 2"/>
          <p:cNvSpPr>
            <a:spLocks noGrp="1"/>
          </p:cNvSpPr>
          <p:nvPr>
            <p:ph type="body" orient="vert" idx="1" hasCustomPrompt="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0C6FB33-DA7F-4847-98BC-4D5F4D4CCE87}" type="datetime1">
              <a:rPr lang="tr-TR" smtClean="0">
                <a:solidFill>
                  <a:prstClr val="black">
                    <a:tint val="75000"/>
                  </a:prstClr>
                </a:solidFill>
              </a:rPr>
              <a:pPr/>
              <a:t>19.02.2025</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r>
              <a:rPr lang="tr-TR">
                <a:solidFill>
                  <a:prstClr val="black">
                    <a:tint val="75000"/>
                  </a:prstClr>
                </a:solidFill>
              </a:rPr>
              <a:t>‹#›/82 </a:t>
            </a:r>
          </a:p>
        </p:txBody>
      </p:sp>
      <p:sp>
        <p:nvSpPr>
          <p:cNvPr id="6" name="Slide Number Placeholder 5"/>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929805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8724901" y="365125"/>
            <a:ext cx="2628900" cy="581183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31EFFE2-2E91-49F1-ABFE-2DEFC74A1943}" type="datetime1">
              <a:rPr lang="tr-TR" smtClean="0">
                <a:solidFill>
                  <a:prstClr val="black">
                    <a:tint val="75000"/>
                  </a:prstClr>
                </a:solidFill>
              </a:rPr>
              <a:pPr/>
              <a:t>19.02.2025</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r>
              <a:rPr lang="tr-TR">
                <a:solidFill>
                  <a:prstClr val="black">
                    <a:tint val="75000"/>
                  </a:prstClr>
                </a:solidFill>
              </a:rPr>
              <a:t>‹#›/82 </a:t>
            </a:r>
          </a:p>
        </p:txBody>
      </p:sp>
      <p:sp>
        <p:nvSpPr>
          <p:cNvPr id="6" name="Slide Number Placeholder 5"/>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710389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1122363"/>
            <a:ext cx="10363200" cy="2387600"/>
          </a:xfrm>
        </p:spPr>
        <p:txBody>
          <a:bodyPr anchor="b"/>
          <a:lstStyle>
            <a:lvl1pPr algn="ctr">
              <a:defRPr sz="6000"/>
            </a:lvl1pPr>
          </a:lstStyle>
          <a:p>
            <a:r>
              <a:rPr lang="tr-TR"/>
              <a:t>Asıl başlık stili için tıklatın</a:t>
            </a:r>
            <a:endParaRPr lang="en-US" dirty="0"/>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19A6799-3314-4D56-9502-5A4D3F631FD9}" type="datetime1">
              <a:rPr lang="tr-TR" smtClean="0">
                <a:solidFill>
                  <a:prstClr val="black">
                    <a:tint val="75000"/>
                  </a:prstClr>
                </a:solidFill>
              </a:rPr>
              <a:pPr/>
              <a:t>19.02.2025</a:t>
            </a:fld>
            <a:endParaRPr lang="tr-TR">
              <a:solidFill>
                <a:prstClr val="black">
                  <a:tint val="75000"/>
                </a:prstClr>
              </a:solidFill>
            </a:endParaRPr>
          </a:p>
        </p:txBody>
      </p:sp>
      <p:sp>
        <p:nvSpPr>
          <p:cNvPr id="6" name="Slide Number Placeholder 5"/>
          <p:cNvSpPr>
            <a:spLocks noGrp="1"/>
          </p:cNvSpPr>
          <p:nvPr>
            <p:ph type="sldNum" sz="quarter" idx="12"/>
          </p:nvPr>
        </p:nvSpPr>
        <p:spPr>
          <a:xfrm>
            <a:off x="5150777" y="6544638"/>
            <a:ext cx="1175536" cy="313362"/>
          </a:xfrm>
        </p:spPr>
        <p:txBody>
          <a:bodyPr/>
          <a:lstStyle>
            <a:lvl1pPr>
              <a:defRPr sz="1400" b="1">
                <a:solidFill>
                  <a:schemeClr val="tx1"/>
                </a:solidFill>
              </a:defRPr>
            </a:lvl1pPr>
          </a:lstStyle>
          <a:p>
            <a:fld id="{87499375-AD91-4A5F-924C-253EE90B209C}"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20216153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dirty="0"/>
          </a:p>
        </p:txBody>
      </p:sp>
      <p:sp>
        <p:nvSpPr>
          <p:cNvPr id="3" name="Content Placeholder 2"/>
          <p:cNvSpPr>
            <a:spLocks noGrp="1"/>
          </p:cNvSpPr>
          <p:nvPr>
            <p:ph idx="1" hasCustomPrompt="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9A0382-26FE-43E9-8523-3D1D9A8BCDF7}" type="datetime1">
              <a:rPr lang="tr-TR" smtClean="0">
                <a:solidFill>
                  <a:prstClr val="black">
                    <a:tint val="75000"/>
                  </a:prstClr>
                </a:solidFill>
              </a:rPr>
              <a:pPr/>
              <a:t>19.02.2025</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r>
              <a:rPr lang="tr-TR">
                <a:solidFill>
                  <a:prstClr val="black">
                    <a:tint val="75000"/>
                  </a:prstClr>
                </a:solidFill>
              </a:rPr>
              <a:t>‹#›/82 </a:t>
            </a:r>
          </a:p>
        </p:txBody>
      </p:sp>
      <p:sp>
        <p:nvSpPr>
          <p:cNvPr id="6" name="Slide Number Placeholder 5"/>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195369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1851" y="1709740"/>
            <a:ext cx="10515600" cy="2852737"/>
          </a:xfrm>
        </p:spPr>
        <p:txBody>
          <a:bodyPr anchor="b"/>
          <a:lstStyle>
            <a:lvl1pPr>
              <a:defRPr sz="6000"/>
            </a:lvl1pPr>
          </a:lstStyle>
          <a:p>
            <a:r>
              <a:rPr lang="tr-TR"/>
              <a:t>Asıl başlık stili için tıklatın</a:t>
            </a:r>
            <a:endParaRPr lang="en-US" dirty="0"/>
          </a:p>
        </p:txBody>
      </p:sp>
      <p:sp>
        <p:nvSpPr>
          <p:cNvPr id="3" name="Text Placeholder 2"/>
          <p:cNvSpPr>
            <a:spLocks noGrp="1"/>
          </p:cNvSpPr>
          <p:nvPr>
            <p:ph type="body" idx="1" hasCustomPrompt="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9FD521E6-DE61-4F80-9B26-44BCA24ABE03}" type="datetime1">
              <a:rPr lang="tr-TR" smtClean="0">
                <a:solidFill>
                  <a:prstClr val="black">
                    <a:tint val="75000"/>
                  </a:prstClr>
                </a:solidFill>
              </a:rPr>
              <a:pPr/>
              <a:t>19.02.2025</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r>
              <a:rPr lang="tr-TR">
                <a:solidFill>
                  <a:prstClr val="black">
                    <a:tint val="75000"/>
                  </a:prstClr>
                </a:solidFill>
              </a:rPr>
              <a:t>‹#›/82 </a:t>
            </a:r>
          </a:p>
        </p:txBody>
      </p:sp>
      <p:sp>
        <p:nvSpPr>
          <p:cNvPr id="6" name="Slide Number Placeholder 5"/>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9868712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59C35FD-FB45-40E5-8D3F-A948A9DC3600}" type="datetime1">
              <a:rPr lang="tr-TR" smtClean="0">
                <a:solidFill>
                  <a:prstClr val="black">
                    <a:tint val="75000"/>
                  </a:prstClr>
                </a:solidFill>
              </a:rPr>
              <a:pPr/>
              <a:t>19.02.2025</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r>
              <a:rPr lang="tr-TR">
                <a:solidFill>
                  <a:prstClr val="black">
                    <a:tint val="75000"/>
                  </a:prstClr>
                </a:solidFill>
              </a:rPr>
              <a:t>‹#›/82 </a:t>
            </a:r>
          </a:p>
        </p:txBody>
      </p:sp>
      <p:sp>
        <p:nvSpPr>
          <p:cNvPr id="7" name="Slide Number Placeholder 6"/>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6813953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365127"/>
            <a:ext cx="10515600" cy="1325563"/>
          </a:xfrm>
        </p:spPr>
        <p:txBody>
          <a:bodyPr/>
          <a:lstStyle/>
          <a:p>
            <a:r>
              <a:rPr lang="tr-TR"/>
              <a:t>Asıl başlık stili için tıklatın</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hasCustomPrompt="1"/>
          </p:nvPr>
        </p:nvSpPr>
        <p:spPr>
          <a:xfrm>
            <a:off x="839789"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hasCustomPrompt="1"/>
          </p:nvPr>
        </p:nvSpPr>
        <p:spPr>
          <a:xfrm>
            <a:off x="6172201"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720E5E8-3F13-45BC-9B04-76D2D1EE5360}" type="datetime1">
              <a:rPr lang="tr-TR" smtClean="0">
                <a:solidFill>
                  <a:prstClr val="black">
                    <a:tint val="75000"/>
                  </a:prstClr>
                </a:solidFill>
              </a:rPr>
              <a:pPr/>
              <a:t>19.02.2025</a:t>
            </a:fld>
            <a:endParaRPr lang="tr-TR">
              <a:solidFill>
                <a:prstClr val="black">
                  <a:tint val="75000"/>
                </a:prstClr>
              </a:solidFill>
            </a:endParaRPr>
          </a:p>
        </p:txBody>
      </p:sp>
      <p:sp>
        <p:nvSpPr>
          <p:cNvPr id="8" name="Footer Placeholder 7"/>
          <p:cNvSpPr>
            <a:spLocks noGrp="1"/>
          </p:cNvSpPr>
          <p:nvPr>
            <p:ph type="ftr" sz="quarter" idx="11"/>
          </p:nvPr>
        </p:nvSpPr>
        <p:spPr/>
        <p:txBody>
          <a:bodyPr/>
          <a:lstStyle/>
          <a:p>
            <a:r>
              <a:rPr lang="tr-TR">
                <a:solidFill>
                  <a:prstClr val="black">
                    <a:tint val="75000"/>
                  </a:prstClr>
                </a:solidFill>
              </a:rPr>
              <a:t>‹#›/82 </a:t>
            </a:r>
          </a:p>
        </p:txBody>
      </p:sp>
      <p:sp>
        <p:nvSpPr>
          <p:cNvPr id="9" name="Slide Number Placeholder 8"/>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884182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31A41784-9A87-4E54-B59E-37D8112E8716}" type="datetime1">
              <a:rPr lang="tr-TR" smtClean="0">
                <a:solidFill>
                  <a:prstClr val="black">
                    <a:tint val="75000"/>
                  </a:prstClr>
                </a:solidFill>
              </a:rPr>
              <a:pPr/>
              <a:t>19.02.2025</a:t>
            </a:fld>
            <a:endParaRPr lang="tr-TR">
              <a:solidFill>
                <a:prstClr val="black">
                  <a:tint val="75000"/>
                </a:prstClr>
              </a:solidFill>
            </a:endParaRPr>
          </a:p>
        </p:txBody>
      </p:sp>
      <p:sp>
        <p:nvSpPr>
          <p:cNvPr id="4" name="Footer Placeholder 3"/>
          <p:cNvSpPr>
            <a:spLocks noGrp="1"/>
          </p:cNvSpPr>
          <p:nvPr>
            <p:ph type="ftr" sz="quarter" idx="11"/>
          </p:nvPr>
        </p:nvSpPr>
        <p:spPr/>
        <p:txBody>
          <a:bodyPr/>
          <a:lstStyle/>
          <a:p>
            <a:r>
              <a:rPr lang="tr-TR">
                <a:solidFill>
                  <a:prstClr val="black">
                    <a:tint val="75000"/>
                  </a:prstClr>
                </a:solidFill>
              </a:rPr>
              <a:t>‹#›/82 </a:t>
            </a:r>
          </a:p>
        </p:txBody>
      </p:sp>
      <p:sp>
        <p:nvSpPr>
          <p:cNvPr id="5" name="Slide Number Placeholder 4"/>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33300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271D76-8B9E-77AE-A94B-B4A4EA9A1F2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607E10E-A67C-CF22-D51F-827751402891}"/>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E8AA1E1-706E-2506-E8BF-317A496FFDD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73154FF-D910-0F0A-BACD-83F551442BA6}"/>
              </a:ext>
            </a:extLst>
          </p:cNvPr>
          <p:cNvSpPr>
            <a:spLocks noGrp="1"/>
          </p:cNvSpPr>
          <p:nvPr>
            <p:ph type="dt" sz="half" idx="10"/>
          </p:nvPr>
        </p:nvSpPr>
        <p:spPr/>
        <p:txBody>
          <a:bodyPr/>
          <a:lstStyle/>
          <a:p>
            <a:fld id="{632FDAF8-8EA4-4CD5-BDFE-740DAAF4F788}" type="datetimeFigureOut">
              <a:rPr lang="tr-TR" smtClean="0"/>
              <a:t>19.02.2025</a:t>
            </a:fld>
            <a:endParaRPr lang="tr-TR"/>
          </a:p>
        </p:txBody>
      </p:sp>
      <p:sp>
        <p:nvSpPr>
          <p:cNvPr id="6" name="Alt Bilgi Yer Tutucusu 5">
            <a:extLst>
              <a:ext uri="{FF2B5EF4-FFF2-40B4-BE49-F238E27FC236}">
                <a16:creationId xmlns:a16="http://schemas.microsoft.com/office/drawing/2014/main" id="{F16E04EB-815E-164F-AB3B-4E4C592CB60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36F9F95-B279-75AA-06DF-ABC923DF9144}"/>
              </a:ext>
            </a:extLst>
          </p:cNvPr>
          <p:cNvSpPr>
            <a:spLocks noGrp="1"/>
          </p:cNvSpPr>
          <p:nvPr>
            <p:ph type="sldNum" sz="quarter" idx="12"/>
          </p:nvPr>
        </p:nvSpPr>
        <p:spPr/>
        <p:txBody>
          <a:bodyPr/>
          <a:lstStyle/>
          <a:p>
            <a:fld id="{8E19899A-18EB-4D93-9C10-528D8D521B56}" type="slidenum">
              <a:rPr lang="tr-TR" smtClean="0"/>
              <a:t>‹#›</a:t>
            </a:fld>
            <a:endParaRPr lang="tr-TR"/>
          </a:p>
        </p:txBody>
      </p:sp>
    </p:spTree>
    <p:extLst>
      <p:ext uri="{BB962C8B-B14F-4D97-AF65-F5344CB8AC3E}">
        <p14:creationId xmlns:p14="http://schemas.microsoft.com/office/powerpoint/2010/main" val="920017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C6C1DE-DB9C-4C4C-A90E-4986E2BF995B}" type="datetime1">
              <a:rPr lang="tr-TR" smtClean="0">
                <a:solidFill>
                  <a:prstClr val="black">
                    <a:tint val="75000"/>
                  </a:prstClr>
                </a:solidFill>
              </a:rPr>
              <a:pPr/>
              <a:t>19.02.2025</a:t>
            </a:fld>
            <a:endParaRPr lang="tr-TR">
              <a:solidFill>
                <a:prstClr val="black">
                  <a:tint val="75000"/>
                </a:prstClr>
              </a:solidFill>
            </a:endParaRPr>
          </a:p>
        </p:txBody>
      </p:sp>
      <p:sp>
        <p:nvSpPr>
          <p:cNvPr id="3" name="Footer Placeholder 2"/>
          <p:cNvSpPr>
            <a:spLocks noGrp="1"/>
          </p:cNvSpPr>
          <p:nvPr>
            <p:ph type="ftr" sz="quarter" idx="11"/>
          </p:nvPr>
        </p:nvSpPr>
        <p:spPr/>
        <p:txBody>
          <a:bodyPr/>
          <a:lstStyle/>
          <a:p>
            <a:r>
              <a:rPr lang="tr-TR">
                <a:solidFill>
                  <a:prstClr val="black">
                    <a:tint val="75000"/>
                  </a:prstClr>
                </a:solidFill>
              </a:rPr>
              <a:t>‹#›/82 </a:t>
            </a:r>
          </a:p>
        </p:txBody>
      </p:sp>
      <p:sp>
        <p:nvSpPr>
          <p:cNvPr id="4" name="Slide Number Placeholder 3"/>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199692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lvl1pPr>
          </a:lstStyle>
          <a:p>
            <a:r>
              <a:rPr lang="tr-TR"/>
              <a:t>Asıl başlık stili için tıklatın</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F8F8747D-F635-4DE3-B599-D1BF25D7DAEC}" type="datetime1">
              <a:rPr lang="tr-TR" smtClean="0">
                <a:solidFill>
                  <a:prstClr val="black">
                    <a:tint val="75000"/>
                  </a:prstClr>
                </a:solidFill>
              </a:rPr>
              <a:pPr/>
              <a:t>19.02.2025</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r>
              <a:rPr lang="tr-TR">
                <a:solidFill>
                  <a:prstClr val="black">
                    <a:tint val="75000"/>
                  </a:prstClr>
                </a:solidFill>
              </a:rPr>
              <a:t>‹#›/82 </a:t>
            </a:r>
          </a:p>
        </p:txBody>
      </p:sp>
      <p:sp>
        <p:nvSpPr>
          <p:cNvPr id="7" name="Slide Number Placeholder 6"/>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154637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hasCustomPrompt="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a:t>Resim eklemek için simgeyi tıklatın</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5B7BEDAF-9A2F-4C54-949A-E2C55887BBAF}" type="datetime1">
              <a:rPr lang="tr-TR" smtClean="0">
                <a:solidFill>
                  <a:prstClr val="black">
                    <a:tint val="75000"/>
                  </a:prstClr>
                </a:solidFill>
              </a:rPr>
              <a:pPr/>
              <a:t>19.02.2025</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r>
              <a:rPr lang="tr-TR">
                <a:solidFill>
                  <a:prstClr val="black">
                    <a:tint val="75000"/>
                  </a:prstClr>
                </a:solidFill>
              </a:rPr>
              <a:t>‹#›/82 </a:t>
            </a:r>
          </a:p>
        </p:txBody>
      </p:sp>
      <p:sp>
        <p:nvSpPr>
          <p:cNvPr id="7" name="Slide Number Placeholder 6"/>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2978147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dirty="0"/>
          </a:p>
        </p:txBody>
      </p:sp>
      <p:sp>
        <p:nvSpPr>
          <p:cNvPr id="3" name="Vertical Text Placeholder 2"/>
          <p:cNvSpPr>
            <a:spLocks noGrp="1"/>
          </p:cNvSpPr>
          <p:nvPr>
            <p:ph type="body" orient="vert" idx="1" hasCustomPrompt="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0C6FB33-DA7F-4847-98BC-4D5F4D4CCE87}" type="datetime1">
              <a:rPr lang="tr-TR" smtClean="0">
                <a:solidFill>
                  <a:prstClr val="black">
                    <a:tint val="75000"/>
                  </a:prstClr>
                </a:solidFill>
              </a:rPr>
              <a:pPr/>
              <a:t>19.02.2025</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r>
              <a:rPr lang="tr-TR">
                <a:solidFill>
                  <a:prstClr val="black">
                    <a:tint val="75000"/>
                  </a:prstClr>
                </a:solidFill>
              </a:rPr>
              <a:t>‹#›/82 </a:t>
            </a:r>
          </a:p>
        </p:txBody>
      </p:sp>
      <p:sp>
        <p:nvSpPr>
          <p:cNvPr id="6" name="Slide Number Placeholder 5"/>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234109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8724901" y="365125"/>
            <a:ext cx="2628900" cy="581183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31EFFE2-2E91-49F1-ABFE-2DEFC74A1943}" type="datetime1">
              <a:rPr lang="tr-TR" smtClean="0">
                <a:solidFill>
                  <a:prstClr val="black">
                    <a:tint val="75000"/>
                  </a:prstClr>
                </a:solidFill>
              </a:rPr>
              <a:pPr/>
              <a:t>19.02.2025</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r>
              <a:rPr lang="tr-TR">
                <a:solidFill>
                  <a:prstClr val="black">
                    <a:tint val="75000"/>
                  </a:prstClr>
                </a:solidFill>
              </a:rPr>
              <a:t>‹#›/82 </a:t>
            </a:r>
          </a:p>
        </p:txBody>
      </p:sp>
      <p:sp>
        <p:nvSpPr>
          <p:cNvPr id="6" name="Slide Number Placeholder 5"/>
          <p:cNvSpPr>
            <a:spLocks noGrp="1"/>
          </p:cNvSpPr>
          <p:nvPr>
            <p:ph type="sldNum" sz="quarter" idx="12"/>
          </p:nvPr>
        </p:nvSpPr>
        <p:spPr/>
        <p:txBody>
          <a:bodyPr/>
          <a:lstStyle/>
          <a:p>
            <a:fld id="{87499375-AD91-4A5F-924C-253EE90B209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16477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2954BE-0C40-443D-0225-1FAD2310E80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ED38ED5-11A8-DCE2-3D2A-9F3732AB5F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06DAC8A2-8096-0817-9BDB-9296BD85265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7041A9A9-3EDC-2A05-AED3-48FEC3AF17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C421346-9876-E366-E45C-5A1307AFD748}"/>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850D39D2-B797-E564-E4C0-7677EB8A3D1D}"/>
              </a:ext>
            </a:extLst>
          </p:cNvPr>
          <p:cNvSpPr>
            <a:spLocks noGrp="1"/>
          </p:cNvSpPr>
          <p:nvPr>
            <p:ph type="dt" sz="half" idx="10"/>
          </p:nvPr>
        </p:nvSpPr>
        <p:spPr/>
        <p:txBody>
          <a:bodyPr/>
          <a:lstStyle/>
          <a:p>
            <a:fld id="{632FDAF8-8EA4-4CD5-BDFE-740DAAF4F788}" type="datetimeFigureOut">
              <a:rPr lang="tr-TR" smtClean="0"/>
              <a:t>19.02.2025</a:t>
            </a:fld>
            <a:endParaRPr lang="tr-TR"/>
          </a:p>
        </p:txBody>
      </p:sp>
      <p:sp>
        <p:nvSpPr>
          <p:cNvPr id="8" name="Alt Bilgi Yer Tutucusu 7">
            <a:extLst>
              <a:ext uri="{FF2B5EF4-FFF2-40B4-BE49-F238E27FC236}">
                <a16:creationId xmlns:a16="http://schemas.microsoft.com/office/drawing/2014/main" id="{0CCFDF89-AAD4-EA2B-7DAE-03058F222136}"/>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578D8B6-3C41-0C3D-B3D9-143C8CFEDA97}"/>
              </a:ext>
            </a:extLst>
          </p:cNvPr>
          <p:cNvSpPr>
            <a:spLocks noGrp="1"/>
          </p:cNvSpPr>
          <p:nvPr>
            <p:ph type="sldNum" sz="quarter" idx="12"/>
          </p:nvPr>
        </p:nvSpPr>
        <p:spPr/>
        <p:txBody>
          <a:bodyPr/>
          <a:lstStyle/>
          <a:p>
            <a:fld id="{8E19899A-18EB-4D93-9C10-528D8D521B56}" type="slidenum">
              <a:rPr lang="tr-TR" smtClean="0"/>
              <a:t>‹#›</a:t>
            </a:fld>
            <a:endParaRPr lang="tr-TR"/>
          </a:p>
        </p:txBody>
      </p:sp>
    </p:spTree>
    <p:extLst>
      <p:ext uri="{BB962C8B-B14F-4D97-AF65-F5344CB8AC3E}">
        <p14:creationId xmlns:p14="http://schemas.microsoft.com/office/powerpoint/2010/main" val="403512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563059-5C61-5D4E-D7E8-6ED8055DB59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4D3EA19-13FC-1D1A-8E9B-68B29365772C}"/>
              </a:ext>
            </a:extLst>
          </p:cNvPr>
          <p:cNvSpPr>
            <a:spLocks noGrp="1"/>
          </p:cNvSpPr>
          <p:nvPr>
            <p:ph type="dt" sz="half" idx="10"/>
          </p:nvPr>
        </p:nvSpPr>
        <p:spPr/>
        <p:txBody>
          <a:bodyPr/>
          <a:lstStyle/>
          <a:p>
            <a:fld id="{632FDAF8-8EA4-4CD5-BDFE-740DAAF4F788}" type="datetimeFigureOut">
              <a:rPr lang="tr-TR" smtClean="0"/>
              <a:t>19.02.2025</a:t>
            </a:fld>
            <a:endParaRPr lang="tr-TR"/>
          </a:p>
        </p:txBody>
      </p:sp>
      <p:sp>
        <p:nvSpPr>
          <p:cNvPr id="4" name="Alt Bilgi Yer Tutucusu 3">
            <a:extLst>
              <a:ext uri="{FF2B5EF4-FFF2-40B4-BE49-F238E27FC236}">
                <a16:creationId xmlns:a16="http://schemas.microsoft.com/office/drawing/2014/main" id="{7868D57D-6369-13C2-A02E-88D1407490A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EDCD6DB-F967-EF5B-2F90-F4A69B69589B}"/>
              </a:ext>
            </a:extLst>
          </p:cNvPr>
          <p:cNvSpPr>
            <a:spLocks noGrp="1"/>
          </p:cNvSpPr>
          <p:nvPr>
            <p:ph type="sldNum" sz="quarter" idx="12"/>
          </p:nvPr>
        </p:nvSpPr>
        <p:spPr/>
        <p:txBody>
          <a:bodyPr/>
          <a:lstStyle/>
          <a:p>
            <a:fld id="{8E19899A-18EB-4D93-9C10-528D8D521B56}" type="slidenum">
              <a:rPr lang="tr-TR" smtClean="0"/>
              <a:t>‹#›</a:t>
            </a:fld>
            <a:endParaRPr lang="tr-TR"/>
          </a:p>
        </p:txBody>
      </p:sp>
    </p:spTree>
    <p:extLst>
      <p:ext uri="{BB962C8B-B14F-4D97-AF65-F5344CB8AC3E}">
        <p14:creationId xmlns:p14="http://schemas.microsoft.com/office/powerpoint/2010/main" val="3522277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58A1D1D-C2F7-5FBF-29AF-B001616BB385}"/>
              </a:ext>
            </a:extLst>
          </p:cNvPr>
          <p:cNvSpPr>
            <a:spLocks noGrp="1"/>
          </p:cNvSpPr>
          <p:nvPr>
            <p:ph type="dt" sz="half" idx="10"/>
          </p:nvPr>
        </p:nvSpPr>
        <p:spPr/>
        <p:txBody>
          <a:bodyPr/>
          <a:lstStyle/>
          <a:p>
            <a:fld id="{632FDAF8-8EA4-4CD5-BDFE-740DAAF4F788}" type="datetimeFigureOut">
              <a:rPr lang="tr-TR" smtClean="0"/>
              <a:t>19.02.2025</a:t>
            </a:fld>
            <a:endParaRPr lang="tr-TR"/>
          </a:p>
        </p:txBody>
      </p:sp>
      <p:sp>
        <p:nvSpPr>
          <p:cNvPr id="3" name="Alt Bilgi Yer Tutucusu 2">
            <a:extLst>
              <a:ext uri="{FF2B5EF4-FFF2-40B4-BE49-F238E27FC236}">
                <a16:creationId xmlns:a16="http://schemas.microsoft.com/office/drawing/2014/main" id="{473AE8A6-700C-D4FA-EE55-B2D818CD2BB2}"/>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64DE1903-DACB-4CF9-8C8E-905031899420}"/>
              </a:ext>
            </a:extLst>
          </p:cNvPr>
          <p:cNvSpPr>
            <a:spLocks noGrp="1"/>
          </p:cNvSpPr>
          <p:nvPr>
            <p:ph type="sldNum" sz="quarter" idx="12"/>
          </p:nvPr>
        </p:nvSpPr>
        <p:spPr/>
        <p:txBody>
          <a:bodyPr/>
          <a:lstStyle/>
          <a:p>
            <a:fld id="{8E19899A-18EB-4D93-9C10-528D8D521B56}" type="slidenum">
              <a:rPr lang="tr-TR" smtClean="0"/>
              <a:t>‹#›</a:t>
            </a:fld>
            <a:endParaRPr lang="tr-TR"/>
          </a:p>
        </p:txBody>
      </p:sp>
    </p:spTree>
    <p:extLst>
      <p:ext uri="{BB962C8B-B14F-4D97-AF65-F5344CB8AC3E}">
        <p14:creationId xmlns:p14="http://schemas.microsoft.com/office/powerpoint/2010/main" val="470790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8CDD26-740E-FF20-61F2-8440DEBB25B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AE34D53-0216-A092-911F-EA604F18CE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686EDFCC-720E-0BE6-FCC2-E702073667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BBCF348-EF54-2513-B4F4-10CF76444DCC}"/>
              </a:ext>
            </a:extLst>
          </p:cNvPr>
          <p:cNvSpPr>
            <a:spLocks noGrp="1"/>
          </p:cNvSpPr>
          <p:nvPr>
            <p:ph type="dt" sz="half" idx="10"/>
          </p:nvPr>
        </p:nvSpPr>
        <p:spPr/>
        <p:txBody>
          <a:bodyPr/>
          <a:lstStyle/>
          <a:p>
            <a:fld id="{632FDAF8-8EA4-4CD5-BDFE-740DAAF4F788}" type="datetimeFigureOut">
              <a:rPr lang="tr-TR" smtClean="0"/>
              <a:t>19.02.2025</a:t>
            </a:fld>
            <a:endParaRPr lang="tr-TR"/>
          </a:p>
        </p:txBody>
      </p:sp>
      <p:sp>
        <p:nvSpPr>
          <p:cNvPr id="6" name="Alt Bilgi Yer Tutucusu 5">
            <a:extLst>
              <a:ext uri="{FF2B5EF4-FFF2-40B4-BE49-F238E27FC236}">
                <a16:creationId xmlns:a16="http://schemas.microsoft.com/office/drawing/2014/main" id="{EA42D34E-E0DE-C37B-59E2-5346515A981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DCD14DA-3A61-1D8E-449E-063314B5365B}"/>
              </a:ext>
            </a:extLst>
          </p:cNvPr>
          <p:cNvSpPr>
            <a:spLocks noGrp="1"/>
          </p:cNvSpPr>
          <p:nvPr>
            <p:ph type="sldNum" sz="quarter" idx="12"/>
          </p:nvPr>
        </p:nvSpPr>
        <p:spPr/>
        <p:txBody>
          <a:bodyPr/>
          <a:lstStyle/>
          <a:p>
            <a:fld id="{8E19899A-18EB-4D93-9C10-528D8D521B56}" type="slidenum">
              <a:rPr lang="tr-TR" smtClean="0"/>
              <a:t>‹#›</a:t>
            </a:fld>
            <a:endParaRPr lang="tr-TR"/>
          </a:p>
        </p:txBody>
      </p:sp>
    </p:spTree>
    <p:extLst>
      <p:ext uri="{BB962C8B-B14F-4D97-AF65-F5344CB8AC3E}">
        <p14:creationId xmlns:p14="http://schemas.microsoft.com/office/powerpoint/2010/main" val="1612401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BDB57A-6497-3DD5-A2AD-5EB44862176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89618BA1-24ED-2B4F-B80E-CFEF406983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282E4EB8-919C-5BB4-1C3C-01B6EC43FA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8712424-5B90-F435-9289-5EDD66373A1D}"/>
              </a:ext>
            </a:extLst>
          </p:cNvPr>
          <p:cNvSpPr>
            <a:spLocks noGrp="1"/>
          </p:cNvSpPr>
          <p:nvPr>
            <p:ph type="dt" sz="half" idx="10"/>
          </p:nvPr>
        </p:nvSpPr>
        <p:spPr/>
        <p:txBody>
          <a:bodyPr/>
          <a:lstStyle/>
          <a:p>
            <a:fld id="{632FDAF8-8EA4-4CD5-BDFE-740DAAF4F788}" type="datetimeFigureOut">
              <a:rPr lang="tr-TR" smtClean="0"/>
              <a:t>19.02.2025</a:t>
            </a:fld>
            <a:endParaRPr lang="tr-TR"/>
          </a:p>
        </p:txBody>
      </p:sp>
      <p:sp>
        <p:nvSpPr>
          <p:cNvPr id="6" name="Alt Bilgi Yer Tutucusu 5">
            <a:extLst>
              <a:ext uri="{FF2B5EF4-FFF2-40B4-BE49-F238E27FC236}">
                <a16:creationId xmlns:a16="http://schemas.microsoft.com/office/drawing/2014/main" id="{9C17D13C-C655-17F0-FAD2-50D3B469B16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6268748-722A-0940-7C66-2E88CC15909F}"/>
              </a:ext>
            </a:extLst>
          </p:cNvPr>
          <p:cNvSpPr>
            <a:spLocks noGrp="1"/>
          </p:cNvSpPr>
          <p:nvPr>
            <p:ph type="sldNum" sz="quarter" idx="12"/>
          </p:nvPr>
        </p:nvSpPr>
        <p:spPr/>
        <p:txBody>
          <a:bodyPr/>
          <a:lstStyle/>
          <a:p>
            <a:fld id="{8E19899A-18EB-4D93-9C10-528D8D521B56}" type="slidenum">
              <a:rPr lang="tr-TR" smtClean="0"/>
              <a:t>‹#›</a:t>
            </a:fld>
            <a:endParaRPr lang="tr-TR"/>
          </a:p>
        </p:txBody>
      </p:sp>
    </p:spTree>
    <p:extLst>
      <p:ext uri="{BB962C8B-B14F-4D97-AF65-F5344CB8AC3E}">
        <p14:creationId xmlns:p14="http://schemas.microsoft.com/office/powerpoint/2010/main" val="2668301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AED5C3C-B525-B874-86A9-2AC69A67A7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2C0FF00-3F4F-9F81-66C4-92A8020F5E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7F96A44-3693-723E-9793-FAED0E656E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32FDAF8-8EA4-4CD5-BDFE-740DAAF4F788}" type="datetimeFigureOut">
              <a:rPr lang="tr-TR" smtClean="0"/>
              <a:t>19.02.2025</a:t>
            </a:fld>
            <a:endParaRPr lang="tr-TR"/>
          </a:p>
        </p:txBody>
      </p:sp>
      <p:sp>
        <p:nvSpPr>
          <p:cNvPr id="5" name="Alt Bilgi Yer Tutucusu 4">
            <a:extLst>
              <a:ext uri="{FF2B5EF4-FFF2-40B4-BE49-F238E27FC236}">
                <a16:creationId xmlns:a16="http://schemas.microsoft.com/office/drawing/2014/main" id="{437A81B9-04BB-6B51-955A-4FEFF04046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A596294D-248E-104E-88C7-85F354CD06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E19899A-18EB-4D93-9C10-528D8D521B56}" type="slidenum">
              <a:rPr lang="tr-TR" smtClean="0"/>
              <a:t>‹#›</a:t>
            </a:fld>
            <a:endParaRPr lang="tr-TR"/>
          </a:p>
        </p:txBody>
      </p:sp>
    </p:spTree>
    <p:extLst>
      <p:ext uri="{BB962C8B-B14F-4D97-AF65-F5344CB8AC3E}">
        <p14:creationId xmlns:p14="http://schemas.microsoft.com/office/powerpoint/2010/main" val="1336920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4390DA51-1901-4BDF-9E2F-35BF916BA4E6}" type="datetime1">
              <a:rPr lang="tr-TR" smtClean="0">
                <a:solidFill>
                  <a:prstClr val="black">
                    <a:tint val="75000"/>
                  </a:prstClr>
                </a:solidFill>
              </a:rPr>
              <a:pPr defTabSz="457200"/>
              <a:t>19.02.2025</a:t>
            </a:fld>
            <a:endParaRPr lang="tr-TR">
              <a:solidFill>
                <a:prstClr val="black">
                  <a:tint val="75000"/>
                </a:prstClr>
              </a:solidFill>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tr-TR">
                <a:solidFill>
                  <a:prstClr val="black">
                    <a:tint val="75000"/>
                  </a:prstClr>
                </a:solidFill>
              </a:rPr>
              <a:t>‹#›/82 </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87499375-AD91-4A5F-924C-253EE90B209C}" type="slidenum">
              <a:rPr lang="tr-TR" smtClean="0">
                <a:solidFill>
                  <a:prstClr val="black">
                    <a:tint val="75000"/>
                  </a:prstClr>
                </a:solidFill>
              </a:rPr>
              <a:pPr defTabSz="457200"/>
              <a:t>‹#›</a:t>
            </a:fld>
            <a:endParaRPr lang="tr-TR">
              <a:solidFill>
                <a:prstClr val="black">
                  <a:tint val="75000"/>
                </a:prstClr>
              </a:solidFill>
            </a:endParaRPr>
          </a:p>
        </p:txBody>
      </p:sp>
    </p:spTree>
    <p:extLst>
      <p:ext uri="{BB962C8B-B14F-4D97-AF65-F5344CB8AC3E}">
        <p14:creationId xmlns:p14="http://schemas.microsoft.com/office/powerpoint/2010/main" val="306991540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4390DA51-1901-4BDF-9E2F-35BF916BA4E6}" type="datetime1">
              <a:rPr lang="tr-TR" smtClean="0">
                <a:solidFill>
                  <a:prstClr val="black">
                    <a:tint val="75000"/>
                  </a:prstClr>
                </a:solidFill>
              </a:rPr>
              <a:pPr defTabSz="457200"/>
              <a:t>19.02.2025</a:t>
            </a:fld>
            <a:endParaRPr lang="tr-TR">
              <a:solidFill>
                <a:prstClr val="black">
                  <a:tint val="75000"/>
                </a:prstClr>
              </a:solidFill>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tr-TR">
                <a:solidFill>
                  <a:prstClr val="black">
                    <a:tint val="75000"/>
                  </a:prstClr>
                </a:solidFill>
              </a:rPr>
              <a:t>‹#›/82 </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87499375-AD91-4A5F-924C-253EE90B209C}" type="slidenum">
              <a:rPr lang="tr-TR" smtClean="0">
                <a:solidFill>
                  <a:prstClr val="black">
                    <a:tint val="75000"/>
                  </a:prstClr>
                </a:solidFill>
              </a:rPr>
              <a:pPr defTabSz="457200"/>
              <a:t>‹#›</a:t>
            </a:fld>
            <a:endParaRPr lang="tr-TR">
              <a:solidFill>
                <a:prstClr val="black">
                  <a:tint val="75000"/>
                </a:prstClr>
              </a:solidFill>
            </a:endParaRPr>
          </a:p>
        </p:txBody>
      </p:sp>
    </p:spTree>
    <p:extLst>
      <p:ext uri="{BB962C8B-B14F-4D97-AF65-F5344CB8AC3E}">
        <p14:creationId xmlns:p14="http://schemas.microsoft.com/office/powerpoint/2010/main" val="2371154267"/>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4390DA51-1901-4BDF-9E2F-35BF916BA4E6}" type="datetime1">
              <a:rPr lang="tr-TR" smtClean="0">
                <a:solidFill>
                  <a:prstClr val="black">
                    <a:tint val="75000"/>
                  </a:prstClr>
                </a:solidFill>
              </a:rPr>
              <a:pPr defTabSz="457200"/>
              <a:t>19.02.2025</a:t>
            </a:fld>
            <a:endParaRPr lang="tr-TR">
              <a:solidFill>
                <a:prstClr val="black">
                  <a:tint val="75000"/>
                </a:prstClr>
              </a:solidFill>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tr-TR">
                <a:solidFill>
                  <a:prstClr val="black">
                    <a:tint val="75000"/>
                  </a:prstClr>
                </a:solidFill>
              </a:rPr>
              <a:t>‹#›/82 </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87499375-AD91-4A5F-924C-253EE90B209C}" type="slidenum">
              <a:rPr lang="tr-TR" smtClean="0">
                <a:solidFill>
                  <a:prstClr val="black">
                    <a:tint val="75000"/>
                  </a:prstClr>
                </a:solidFill>
              </a:rPr>
              <a:pPr defTabSz="457200"/>
              <a:t>‹#›</a:t>
            </a:fld>
            <a:endParaRPr lang="tr-TR">
              <a:solidFill>
                <a:prstClr val="black">
                  <a:tint val="75000"/>
                </a:prstClr>
              </a:solidFill>
            </a:endParaRPr>
          </a:p>
        </p:txBody>
      </p:sp>
    </p:spTree>
    <p:extLst>
      <p:ext uri="{BB962C8B-B14F-4D97-AF65-F5344CB8AC3E}">
        <p14:creationId xmlns:p14="http://schemas.microsoft.com/office/powerpoint/2010/main" val="56432176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34.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4.xml"/><Relationship Id="rId1" Type="http://schemas.openxmlformats.org/officeDocument/2006/relationships/themeOverride" Target="../theme/themeOverride4.xml"/><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34.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34.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34.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34.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34.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34.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34.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34.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34.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34.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34.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34.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4.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3.xml"/><Relationship Id="rId1" Type="http://schemas.openxmlformats.org/officeDocument/2006/relationships/themeOverride" Target="../theme/themeOverride1.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4.xml"/><Relationship Id="rId1" Type="http://schemas.openxmlformats.org/officeDocument/2006/relationships/themeOverride" Target="../theme/themeOverride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4.xml"/><Relationship Id="rId1" Type="http://schemas.openxmlformats.org/officeDocument/2006/relationships/themeOverride" Target="../theme/themeOverride3.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4.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14AA37B1-5419-4EFF-C30C-B7BD7C50DDD9}"/>
              </a:ext>
            </a:extLst>
          </p:cNvPr>
          <p:cNvSpPr/>
          <p:nvPr/>
        </p:nvSpPr>
        <p:spPr>
          <a:xfrm>
            <a:off x="0" y="0"/>
            <a:ext cx="12192000" cy="685800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solidFill>
                <a:srgbClr val="C00000"/>
              </a:solidFill>
              <a:latin typeface="Aptos" panose="02110004020202020204"/>
            </a:endParaRPr>
          </a:p>
        </p:txBody>
      </p:sp>
      <p:pic>
        <p:nvPicPr>
          <p:cNvPr id="5" name="Resim 4" descr="metin, yazı tipi, logo, daire içeren bir resim&#10;&#10;Açıklama otomatik olarak oluşturuldu">
            <a:extLst>
              <a:ext uri="{FF2B5EF4-FFF2-40B4-BE49-F238E27FC236}">
                <a16:creationId xmlns:a16="http://schemas.microsoft.com/office/drawing/2014/main" id="{33BA5ED2-08BE-EEB5-036A-E95F4FCD63B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620" r="43115"/>
          <a:stretch/>
        </p:blipFill>
        <p:spPr>
          <a:xfrm>
            <a:off x="5115463" y="6068248"/>
            <a:ext cx="1966824" cy="562043"/>
          </a:xfrm>
          <a:prstGeom prst="rect">
            <a:avLst/>
          </a:prstGeom>
        </p:spPr>
      </p:pic>
      <p:pic>
        <p:nvPicPr>
          <p:cNvPr id="6" name="Resim 5">
            <a:extLst>
              <a:ext uri="{FF2B5EF4-FFF2-40B4-BE49-F238E27FC236}">
                <a16:creationId xmlns:a16="http://schemas.microsoft.com/office/drawing/2014/main" id="{E942A7D5-05C4-80BD-AC87-6AA727DF71E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33816"/>
          <a:stretch/>
        </p:blipFill>
        <p:spPr>
          <a:xfrm>
            <a:off x="3717459" y="130704"/>
            <a:ext cx="4757073" cy="1799850"/>
          </a:xfrm>
          <a:prstGeom prst="rect">
            <a:avLst/>
          </a:prstGeom>
        </p:spPr>
      </p:pic>
      <p:sp>
        <p:nvSpPr>
          <p:cNvPr id="7" name="Metin kutusu 6">
            <a:extLst>
              <a:ext uri="{FF2B5EF4-FFF2-40B4-BE49-F238E27FC236}">
                <a16:creationId xmlns:a16="http://schemas.microsoft.com/office/drawing/2014/main" id="{4A1E60B9-D58D-3B4F-06E4-1A15D76A0F05}"/>
              </a:ext>
            </a:extLst>
          </p:cNvPr>
          <p:cNvSpPr txBox="1"/>
          <p:nvPr/>
        </p:nvSpPr>
        <p:spPr>
          <a:xfrm>
            <a:off x="2403764" y="2192391"/>
            <a:ext cx="7384472" cy="2970685"/>
          </a:xfrm>
          <a:prstGeom prst="rect">
            <a:avLst/>
          </a:prstGeom>
          <a:noFill/>
        </p:spPr>
        <p:txBody>
          <a:bodyPr wrap="square" rtlCol="0">
            <a:spAutoFit/>
          </a:bodyPr>
          <a:lstStyle/>
          <a:p>
            <a:pPr algn="ctr">
              <a:lnSpc>
                <a:spcPct val="150000"/>
              </a:lnSpc>
            </a:pPr>
            <a:r>
              <a:rPr lang="tr-TR" sz="3200" b="1" dirty="0">
                <a:solidFill>
                  <a:prstClr val="white"/>
                </a:solidFill>
              </a:rPr>
              <a:t>MERSİN İL MİLLÎ EĞİTİM MÜDÜRLÜĞÜ</a:t>
            </a:r>
          </a:p>
          <a:p>
            <a:pPr algn="ctr">
              <a:lnSpc>
                <a:spcPct val="150000"/>
              </a:lnSpc>
            </a:pPr>
            <a:r>
              <a:rPr lang="tr-TR" sz="3200" b="1" dirty="0">
                <a:solidFill>
                  <a:prstClr val="white"/>
                </a:solidFill>
              </a:rPr>
              <a:t>EBA’NIN YILDIZLARI YARIŞMA YÖNERGESİ</a:t>
            </a:r>
          </a:p>
          <a:p>
            <a:pPr algn="ctr">
              <a:lnSpc>
                <a:spcPct val="150000"/>
              </a:lnSpc>
            </a:pPr>
            <a:endParaRPr lang="tr-TR" sz="3200" b="1" dirty="0">
              <a:solidFill>
                <a:prstClr val="white"/>
              </a:solidFill>
            </a:endParaRPr>
          </a:p>
          <a:p>
            <a:pPr algn="ctr">
              <a:lnSpc>
                <a:spcPct val="150000"/>
              </a:lnSpc>
            </a:pPr>
            <a:r>
              <a:rPr lang="tr-TR" sz="3200" b="1" dirty="0">
                <a:solidFill>
                  <a:prstClr val="white"/>
                </a:solidFill>
              </a:rPr>
              <a:t>Şubat - 2025</a:t>
            </a:r>
          </a:p>
        </p:txBody>
      </p:sp>
      <p:pic>
        <p:nvPicPr>
          <p:cNvPr id="9" name="Resim 8" descr="yazı tipi, grafik, logo, ekran görüntüsü içeren bir resim&#10;&#10;Yapay zeka tarafından oluşturulan içerik yanlış olabilir.">
            <a:extLst>
              <a:ext uri="{FF2B5EF4-FFF2-40B4-BE49-F238E27FC236}">
                <a16:creationId xmlns:a16="http://schemas.microsoft.com/office/drawing/2014/main" id="{257B524C-6159-6F7F-F482-FC13A6B7AC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 y="235448"/>
            <a:ext cx="4757074" cy="2092116"/>
          </a:xfrm>
          <a:prstGeom prst="rect">
            <a:avLst/>
          </a:prstGeom>
        </p:spPr>
      </p:pic>
      <p:pic>
        <p:nvPicPr>
          <p:cNvPr id="13" name="Resim 12" descr="grafik, logo, simge, sembol, ekran görüntüsü içeren bir resim&#10;&#10;Yapay zeka tarafından oluşturulan içerik yanlış olabilir.">
            <a:extLst>
              <a:ext uri="{FF2B5EF4-FFF2-40B4-BE49-F238E27FC236}">
                <a16:creationId xmlns:a16="http://schemas.microsoft.com/office/drawing/2014/main" id="{7218D80E-0BEE-A027-CEC8-5700C9B38E3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50828" y="-1"/>
            <a:ext cx="4541162" cy="2270581"/>
          </a:xfrm>
          <a:prstGeom prst="rect">
            <a:avLst/>
          </a:prstGeom>
        </p:spPr>
      </p:pic>
    </p:spTree>
    <p:extLst>
      <p:ext uri="{BB962C8B-B14F-4D97-AF65-F5344CB8AC3E}">
        <p14:creationId xmlns:p14="http://schemas.microsoft.com/office/powerpoint/2010/main" val="1600965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9248" y="45339"/>
            <a:ext cx="1626523" cy="929827"/>
          </a:xfrm>
          <a:prstGeom prst="rect">
            <a:avLst/>
          </a:prstGeom>
        </p:spPr>
      </p:pic>
      <p:pic>
        <p:nvPicPr>
          <p:cNvPr id="7" name="Resim 6">
            <a:extLst>
              <a:ext uri="{FF2B5EF4-FFF2-40B4-BE49-F238E27FC236}">
                <a16:creationId xmlns:a16="http://schemas.microsoft.com/office/drawing/2014/main" id="{A6FE9B64-3C1E-9667-D5A8-F25B9DE76D5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262471" y="482131"/>
            <a:ext cx="1672640" cy="443794"/>
          </a:xfrm>
          <a:prstGeom prst="rect">
            <a:avLst/>
          </a:prstGeom>
        </p:spPr>
      </p:pic>
      <p:sp>
        <p:nvSpPr>
          <p:cNvPr id="2" name="Unvan 1">
            <a:extLst>
              <a:ext uri="{FF2B5EF4-FFF2-40B4-BE49-F238E27FC236}">
                <a16:creationId xmlns:a16="http://schemas.microsoft.com/office/drawing/2014/main" id="{90ED169B-B358-55E6-F203-081326C8396F}"/>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p>
        </p:txBody>
      </p:sp>
      <p:sp>
        <p:nvSpPr>
          <p:cNvPr id="4" name="Metin kutusu 3">
            <a:extLst>
              <a:ext uri="{FF2B5EF4-FFF2-40B4-BE49-F238E27FC236}">
                <a16:creationId xmlns:a16="http://schemas.microsoft.com/office/drawing/2014/main" id="{20C4B1D8-EAD9-450B-8E5C-74EA8F73CC0B}"/>
              </a:ext>
            </a:extLst>
          </p:cNvPr>
          <p:cNvSpPr txBox="1"/>
          <p:nvPr/>
        </p:nvSpPr>
        <p:spPr>
          <a:xfrm>
            <a:off x="1136073" y="1387468"/>
            <a:ext cx="10363200" cy="5170646"/>
          </a:xfrm>
          <a:prstGeom prst="rect">
            <a:avLst/>
          </a:prstGeom>
          <a:noFill/>
        </p:spPr>
        <p:txBody>
          <a:bodyPr wrap="square">
            <a:spAutoFit/>
          </a:bodyPr>
          <a:lstStyle/>
          <a:p>
            <a:pPr marL="457200" algn="just"/>
            <a:r>
              <a:rPr lang="tr-TR" sz="2200" b="1" dirty="0">
                <a:effectLst/>
                <a:latin typeface="Calibri" panose="020F0502020204030204" pitchFamily="34" charset="0"/>
                <a:ea typeface="Calibri" panose="020F0502020204030204" pitchFamily="34" charset="0"/>
                <a:cs typeface="Calibri" panose="020F0502020204030204" pitchFamily="34" charset="0"/>
              </a:rPr>
              <a:t>DEĞERLENDİRME KURULUNDA KİMLERİN YER ALACAĞI   </a:t>
            </a:r>
            <a:endParaRPr lang="tr-TR" sz="2200" dirty="0">
              <a:effectLst/>
              <a:latin typeface="Calibri" panose="020F0502020204030204" pitchFamily="34" charset="0"/>
              <a:ea typeface="Calibri" panose="020F0502020204030204" pitchFamily="34" charset="0"/>
            </a:endParaRPr>
          </a:p>
          <a:p>
            <a:pPr marL="457200" algn="just"/>
            <a:r>
              <a:rPr lang="tr-TR" sz="2200" b="1" u="none" strike="noStrike" dirty="0">
                <a:effectLst/>
                <a:latin typeface="Calibri" panose="020F0502020204030204" pitchFamily="34" charset="0"/>
                <a:ea typeface="Calibri" panose="020F0502020204030204" pitchFamily="34" charset="0"/>
                <a:cs typeface="Calibri" panose="020F0502020204030204" pitchFamily="34" charset="0"/>
              </a:rPr>
              <a:t> </a:t>
            </a:r>
            <a:endParaRPr lang="tr-TR" sz="2200" dirty="0">
              <a:effectLst/>
              <a:latin typeface="Calibri" panose="020F0502020204030204" pitchFamily="34" charset="0"/>
              <a:ea typeface="Calibri" panose="020F0502020204030204" pitchFamily="34" charset="0"/>
            </a:endParaRPr>
          </a:p>
          <a:p>
            <a:pPr marL="457200" algn="just"/>
            <a:r>
              <a:rPr lang="tr-TR" sz="2200" b="1" u="sng" dirty="0">
                <a:effectLst/>
                <a:latin typeface="Calibri" panose="020F0502020204030204" pitchFamily="34" charset="0"/>
                <a:ea typeface="Calibri" panose="020F0502020204030204" pitchFamily="34" charset="0"/>
                <a:cs typeface="Calibri" panose="020F0502020204030204" pitchFamily="34" charset="0"/>
              </a:rPr>
              <a:t>Okullarda </a:t>
            </a:r>
            <a:endParaRPr lang="tr-TR" sz="2200" dirty="0">
              <a:effectLst/>
              <a:latin typeface="Calibri" panose="020F0502020204030204" pitchFamily="34" charset="0"/>
              <a:ea typeface="Calibri" panose="020F0502020204030204" pitchFamily="34" charset="0"/>
            </a:endParaRPr>
          </a:p>
          <a:p>
            <a:pPr marL="457200" algn="just"/>
            <a:r>
              <a:rPr lang="tr-TR" sz="2200" b="1" u="none" strike="noStrike" dirty="0">
                <a:effectLst/>
                <a:latin typeface="Calibri" panose="020F0502020204030204" pitchFamily="34" charset="0"/>
                <a:ea typeface="Calibri" panose="020F0502020204030204" pitchFamily="34" charset="0"/>
                <a:cs typeface="Calibri" panose="020F0502020204030204" pitchFamily="34" charset="0"/>
              </a:rPr>
              <a:t> </a:t>
            </a:r>
            <a:endParaRPr lang="tr-TR" sz="2200" dirty="0">
              <a:effectLst/>
              <a:latin typeface="Calibri" panose="020F0502020204030204" pitchFamily="34" charset="0"/>
              <a:ea typeface="Calibri" panose="020F0502020204030204" pitchFamily="34" charset="0"/>
            </a:endParaRPr>
          </a:p>
          <a:p>
            <a:pPr marL="342900" lvl="0" indent="-342900" algn="just">
              <a:buFont typeface="+mj-lt"/>
              <a:buAutoNum type="arabicPeriod"/>
            </a:pPr>
            <a:r>
              <a:rPr lang="tr-TR" sz="2200" dirty="0">
                <a:effectLst/>
                <a:latin typeface="Calibri" panose="020F0502020204030204" pitchFamily="34" charset="0"/>
                <a:ea typeface="Calibri" panose="020F0502020204030204" pitchFamily="34" charset="0"/>
                <a:cs typeface="Calibri" panose="020F0502020204030204" pitchFamily="34" charset="0"/>
              </a:rPr>
              <a:t>Okul Müdürü veya görevlendireceği Müdür Yardımcısı</a:t>
            </a:r>
            <a:endParaRPr lang="tr-TR" sz="2200" dirty="0">
              <a:effectLst/>
              <a:latin typeface="Calibri" panose="020F0502020204030204" pitchFamily="34" charset="0"/>
              <a:ea typeface="Calibri" panose="020F0502020204030204" pitchFamily="34" charset="0"/>
            </a:endParaRPr>
          </a:p>
          <a:p>
            <a:pPr marL="342900" lvl="0" indent="-342900" algn="just">
              <a:buFont typeface="+mj-lt"/>
              <a:buAutoNum type="arabicPeriod"/>
            </a:pPr>
            <a:r>
              <a:rPr lang="tr-TR" sz="2200" dirty="0">
                <a:effectLst/>
                <a:latin typeface="Calibri" panose="020F0502020204030204" pitchFamily="34" charset="0"/>
                <a:ea typeface="Calibri" panose="020F0502020204030204" pitchFamily="34" charset="0"/>
                <a:cs typeface="Calibri" panose="020F0502020204030204" pitchFamily="34" charset="0"/>
              </a:rPr>
              <a:t>Öncelikle Bilişim Teknolojileri Rehberliği Görevi Yapan Öğretmen veya Bilişim Teknolojisi Öğretmeni her ikisi de yoksa diğer alanlardan bir öğretmen</a:t>
            </a:r>
            <a:endParaRPr lang="tr-TR" sz="2200" dirty="0">
              <a:effectLst/>
              <a:latin typeface="Calibri" panose="020F0502020204030204" pitchFamily="34" charset="0"/>
              <a:ea typeface="Calibri" panose="020F0502020204030204" pitchFamily="34" charset="0"/>
            </a:endParaRPr>
          </a:p>
          <a:p>
            <a:pPr marL="342900" lvl="0" indent="-342900" algn="just">
              <a:buFont typeface="+mj-lt"/>
              <a:buAutoNum type="arabicPeriod"/>
            </a:pPr>
            <a:r>
              <a:rPr lang="tr-TR" sz="2200" dirty="0">
                <a:effectLst/>
                <a:latin typeface="Calibri" panose="020F0502020204030204" pitchFamily="34" charset="0"/>
                <a:ea typeface="Calibri" panose="020F0502020204030204" pitchFamily="34" charset="0"/>
                <a:cs typeface="Calibri" panose="020F0502020204030204" pitchFamily="34" charset="0"/>
              </a:rPr>
              <a:t>Diğer alanlardan bir öğretmen</a:t>
            </a:r>
            <a:endParaRPr lang="tr-TR" sz="2200" dirty="0">
              <a:effectLst/>
              <a:latin typeface="Calibri" panose="020F0502020204030204" pitchFamily="34" charset="0"/>
              <a:ea typeface="Calibri" panose="020F0502020204030204" pitchFamily="34" charset="0"/>
            </a:endParaRPr>
          </a:p>
          <a:p>
            <a:pPr algn="just"/>
            <a:r>
              <a:rPr lang="tr-TR" sz="2200" b="1" u="none" strike="noStrike" dirty="0">
                <a:effectLst/>
                <a:latin typeface="Calibri" panose="020F0502020204030204" pitchFamily="34" charset="0"/>
                <a:ea typeface="Calibri" panose="020F0502020204030204" pitchFamily="34" charset="0"/>
                <a:cs typeface="Calibri" panose="020F0502020204030204" pitchFamily="34" charset="0"/>
              </a:rPr>
              <a:t> </a:t>
            </a:r>
            <a:endParaRPr lang="tr-TR" sz="2200" dirty="0">
              <a:effectLst/>
              <a:latin typeface="Calibri" panose="020F0502020204030204" pitchFamily="34" charset="0"/>
              <a:ea typeface="Calibri" panose="020F0502020204030204" pitchFamily="34" charset="0"/>
            </a:endParaRPr>
          </a:p>
          <a:p>
            <a:pPr marL="457200" algn="just"/>
            <a:r>
              <a:rPr lang="tr-TR" sz="2200" b="1" u="none" strike="noStrike" dirty="0">
                <a:effectLst/>
                <a:latin typeface="Calibri" panose="020F0502020204030204" pitchFamily="34" charset="0"/>
                <a:ea typeface="Calibri" panose="020F0502020204030204" pitchFamily="34" charset="0"/>
                <a:cs typeface="Calibri" panose="020F0502020204030204" pitchFamily="34" charset="0"/>
              </a:rPr>
              <a:t> </a:t>
            </a:r>
            <a:endParaRPr lang="tr-TR" sz="2200" dirty="0">
              <a:effectLst/>
              <a:latin typeface="Calibri" panose="020F0502020204030204" pitchFamily="34" charset="0"/>
              <a:ea typeface="Calibri" panose="020F0502020204030204" pitchFamily="34" charset="0"/>
            </a:endParaRPr>
          </a:p>
          <a:p>
            <a:pPr marL="457200" algn="just"/>
            <a:r>
              <a:rPr lang="tr-TR" sz="2200" b="1" u="sng" dirty="0">
                <a:effectLst/>
                <a:latin typeface="Calibri" panose="020F0502020204030204" pitchFamily="34" charset="0"/>
                <a:ea typeface="Calibri" panose="020F0502020204030204" pitchFamily="34" charset="0"/>
                <a:cs typeface="Calibri" panose="020F0502020204030204" pitchFamily="34" charset="0"/>
              </a:rPr>
              <a:t>İl Milli Eğitim Müdürlüklerinde</a:t>
            </a:r>
            <a:endParaRPr lang="tr-TR" sz="2200" dirty="0">
              <a:effectLst/>
              <a:latin typeface="Calibri" panose="020F0502020204030204" pitchFamily="34" charset="0"/>
              <a:ea typeface="Calibri" panose="020F0502020204030204" pitchFamily="34" charset="0"/>
            </a:endParaRPr>
          </a:p>
          <a:p>
            <a:pPr marL="457200" algn="just"/>
            <a:r>
              <a:rPr lang="tr-TR" sz="2200" dirty="0">
                <a:effectLst/>
                <a:latin typeface="Calibri" panose="020F0502020204030204" pitchFamily="34" charset="0"/>
                <a:ea typeface="Calibri" panose="020F0502020204030204" pitchFamily="34" charset="0"/>
                <a:cs typeface="Calibri" panose="020F0502020204030204" pitchFamily="34" charset="0"/>
              </a:rPr>
              <a:t> </a:t>
            </a:r>
            <a:endParaRPr lang="tr-TR" sz="2200" dirty="0">
              <a:effectLst/>
              <a:latin typeface="Calibri" panose="020F0502020204030204" pitchFamily="34" charset="0"/>
              <a:ea typeface="Calibri" panose="020F0502020204030204" pitchFamily="34" charset="0"/>
            </a:endParaRPr>
          </a:p>
          <a:p>
            <a:pPr marL="342900" lvl="0" indent="-342900" algn="just">
              <a:buFont typeface="+mj-lt"/>
              <a:buAutoNum type="arabicPeriod"/>
            </a:pPr>
            <a:r>
              <a:rPr lang="tr-TR" sz="2200" dirty="0">
                <a:effectLst/>
                <a:latin typeface="Calibri" panose="020F0502020204030204" pitchFamily="34" charset="0"/>
                <a:ea typeface="Calibri" panose="020F0502020204030204" pitchFamily="34" charset="0"/>
                <a:cs typeface="Calibri" panose="020F0502020204030204" pitchFamily="34" charset="0"/>
              </a:rPr>
              <a:t>YEĞİTEK biriminden sorumlu Şube </a:t>
            </a:r>
            <a:r>
              <a:rPr lang="tr-TR" sz="2200" dirty="0">
                <a:latin typeface="Calibri" panose="020F0502020204030204" pitchFamily="34" charset="0"/>
                <a:ea typeface="Calibri" panose="020F0502020204030204" pitchFamily="34" charset="0"/>
                <a:cs typeface="Calibri" panose="020F0502020204030204" pitchFamily="34" charset="0"/>
              </a:rPr>
              <a:t>M</a:t>
            </a:r>
            <a:r>
              <a:rPr lang="tr-TR" sz="2200" dirty="0">
                <a:effectLst/>
                <a:latin typeface="Calibri" panose="020F0502020204030204" pitchFamily="34" charset="0"/>
                <a:ea typeface="Calibri" panose="020F0502020204030204" pitchFamily="34" charset="0"/>
                <a:cs typeface="Calibri" panose="020F0502020204030204" pitchFamily="34" charset="0"/>
              </a:rPr>
              <a:t>üdürü</a:t>
            </a:r>
            <a:endParaRPr lang="tr-TR" sz="2200" dirty="0">
              <a:effectLst/>
              <a:latin typeface="Calibri" panose="020F0502020204030204" pitchFamily="34" charset="0"/>
              <a:ea typeface="Calibri" panose="020F0502020204030204" pitchFamily="34" charset="0"/>
            </a:endParaRPr>
          </a:p>
          <a:p>
            <a:pPr marL="342900" lvl="0" indent="-342900" algn="just">
              <a:buFont typeface="+mj-lt"/>
              <a:buAutoNum type="arabicPeriod"/>
              <a:tabLst>
                <a:tab pos="90170" algn="l"/>
              </a:tabLst>
            </a:pPr>
            <a:r>
              <a:rPr lang="tr-TR" sz="2200" dirty="0">
                <a:effectLst/>
                <a:latin typeface="Calibri" panose="020F0502020204030204" pitchFamily="34" charset="0"/>
                <a:ea typeface="Calibri" panose="020F0502020204030204" pitchFamily="34" charset="0"/>
                <a:cs typeface="Calibri" panose="020F0502020204030204" pitchFamily="34" charset="0"/>
              </a:rPr>
              <a:t>BT </a:t>
            </a:r>
            <a:r>
              <a:rPr lang="tr-TR" sz="2200" dirty="0">
                <a:latin typeface="Calibri" panose="020F0502020204030204" pitchFamily="34" charset="0"/>
                <a:ea typeface="Calibri" panose="020F0502020204030204" pitchFamily="34" charset="0"/>
                <a:cs typeface="Calibri" panose="020F0502020204030204" pitchFamily="34" charset="0"/>
              </a:rPr>
              <a:t>İ</a:t>
            </a:r>
            <a:r>
              <a:rPr lang="tr-TR" sz="2200" dirty="0">
                <a:effectLst/>
                <a:latin typeface="Calibri" panose="020F0502020204030204" pitchFamily="34" charset="0"/>
                <a:ea typeface="Calibri" panose="020F0502020204030204" pitchFamily="34" charset="0"/>
                <a:cs typeface="Calibri" panose="020F0502020204030204" pitchFamily="34" charset="0"/>
              </a:rPr>
              <a:t>l Koordinatörü</a:t>
            </a:r>
            <a:endParaRPr lang="tr-TR" sz="2200" dirty="0">
              <a:effectLst/>
              <a:latin typeface="Calibri" panose="020F0502020204030204" pitchFamily="34" charset="0"/>
              <a:ea typeface="Calibri" panose="020F0502020204030204" pitchFamily="34" charset="0"/>
            </a:endParaRPr>
          </a:p>
          <a:p>
            <a:pPr marL="342900" lvl="0" indent="-342900" algn="just">
              <a:buFont typeface="+mj-lt"/>
              <a:buAutoNum type="arabicPeriod"/>
            </a:pPr>
            <a:r>
              <a:rPr lang="tr-TR" sz="2200" dirty="0">
                <a:effectLst/>
                <a:latin typeface="Calibri" panose="020F0502020204030204" pitchFamily="34" charset="0"/>
                <a:ea typeface="Calibri" panose="020F0502020204030204" pitchFamily="34" charset="0"/>
                <a:cs typeface="Calibri" panose="020F0502020204030204" pitchFamily="34" charset="0"/>
              </a:rPr>
              <a:t>Fatih Projesi </a:t>
            </a:r>
            <a:r>
              <a:rPr lang="tr-TR" sz="2200" dirty="0">
                <a:latin typeface="Calibri" panose="020F0502020204030204" pitchFamily="34" charset="0"/>
                <a:ea typeface="Calibri" panose="020F0502020204030204" pitchFamily="34" charset="0"/>
                <a:cs typeface="Calibri" panose="020F0502020204030204" pitchFamily="34" charset="0"/>
              </a:rPr>
              <a:t>İ</a:t>
            </a:r>
            <a:r>
              <a:rPr lang="tr-TR" sz="2200" dirty="0">
                <a:effectLst/>
                <a:latin typeface="Calibri" panose="020F0502020204030204" pitchFamily="34" charset="0"/>
                <a:ea typeface="Calibri" panose="020F0502020204030204" pitchFamily="34" charset="0"/>
                <a:cs typeface="Calibri" panose="020F0502020204030204" pitchFamily="34" charset="0"/>
              </a:rPr>
              <a:t>lçe </a:t>
            </a:r>
            <a:r>
              <a:rPr lang="tr-TR" sz="2200" dirty="0">
                <a:latin typeface="Calibri" panose="020F0502020204030204" pitchFamily="34" charset="0"/>
                <a:ea typeface="Calibri" panose="020F0502020204030204" pitchFamily="34" charset="0"/>
                <a:cs typeface="Calibri" panose="020F0502020204030204" pitchFamily="34" charset="0"/>
              </a:rPr>
              <a:t>E</a:t>
            </a:r>
            <a:r>
              <a:rPr lang="tr-TR" sz="2200" dirty="0">
                <a:effectLst/>
                <a:latin typeface="Calibri" panose="020F0502020204030204" pitchFamily="34" charset="0"/>
                <a:ea typeface="Calibri" panose="020F0502020204030204" pitchFamily="34" charset="0"/>
                <a:cs typeface="Calibri" panose="020F0502020204030204" pitchFamily="34" charset="0"/>
              </a:rPr>
              <a:t>ğitmeni</a:t>
            </a:r>
            <a:endParaRPr lang="tr-TR" sz="2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53800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84129" y="45339"/>
            <a:ext cx="1626523" cy="929827"/>
          </a:xfrm>
          <a:prstGeom prst="rect">
            <a:avLst/>
          </a:prstGeom>
        </p:spPr>
      </p:pic>
      <p:pic>
        <p:nvPicPr>
          <p:cNvPr id="7" name="Resim 6">
            <a:extLst>
              <a:ext uri="{FF2B5EF4-FFF2-40B4-BE49-F238E27FC236}">
                <a16:creationId xmlns:a16="http://schemas.microsoft.com/office/drawing/2014/main" id="{A6FE9B64-3C1E-9667-D5A8-F25B9DE76D5B}"/>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10174297" y="482131"/>
            <a:ext cx="1672640" cy="443794"/>
          </a:xfrm>
          <a:prstGeom prst="rect">
            <a:avLst/>
          </a:prstGeom>
        </p:spPr>
      </p:pic>
      <p:sp>
        <p:nvSpPr>
          <p:cNvPr id="2" name="Unvan 1">
            <a:extLst>
              <a:ext uri="{FF2B5EF4-FFF2-40B4-BE49-F238E27FC236}">
                <a16:creationId xmlns:a16="http://schemas.microsoft.com/office/drawing/2014/main" id="{43003CC9-A706-12FD-417F-92C834CEA836}"/>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endPar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endParaRPr>
          </a:p>
        </p:txBody>
      </p:sp>
      <p:sp>
        <p:nvSpPr>
          <p:cNvPr id="10" name="Metin kutusu 9">
            <a:extLst>
              <a:ext uri="{FF2B5EF4-FFF2-40B4-BE49-F238E27FC236}">
                <a16:creationId xmlns:a16="http://schemas.microsoft.com/office/drawing/2014/main" id="{B2529284-4704-1F58-0527-19C165E57076}"/>
              </a:ext>
            </a:extLst>
          </p:cNvPr>
          <p:cNvSpPr txBox="1"/>
          <p:nvPr/>
        </p:nvSpPr>
        <p:spPr>
          <a:xfrm>
            <a:off x="741218" y="1656352"/>
            <a:ext cx="10709563" cy="1328569"/>
          </a:xfrm>
          <a:prstGeom prst="rect">
            <a:avLst/>
          </a:prstGeom>
          <a:noFill/>
        </p:spPr>
        <p:txBody>
          <a:bodyPr wrap="square">
            <a:spAutoFit/>
          </a:bodyPr>
          <a:lstStyle/>
          <a:p>
            <a:pPr marL="537845" algn="just"/>
            <a:r>
              <a:rPr lang="tr-TR" sz="2400" b="1" spc="-10">
                <a:effectLst/>
                <a:latin typeface="Calibri" panose="020F0502020204030204" pitchFamily="34" charset="0"/>
                <a:ea typeface="Calibri" panose="020F0502020204030204" pitchFamily="34" charset="0"/>
                <a:cs typeface="Calibri" panose="020F0502020204030204" pitchFamily="34" charset="0"/>
              </a:rPr>
              <a:t>ÖDÜLLER</a:t>
            </a:r>
            <a:endParaRPr lang="tr-TR" sz="2400">
              <a:effectLst/>
              <a:latin typeface="Calibri" panose="020F0502020204030204" pitchFamily="34" charset="0"/>
              <a:ea typeface="Calibri" panose="020F0502020204030204" pitchFamily="34" charset="0"/>
            </a:endParaRPr>
          </a:p>
          <a:p>
            <a:pPr marL="537845" algn="just">
              <a:spcBef>
                <a:spcPts val="1035"/>
              </a:spcBef>
            </a:pPr>
            <a:r>
              <a:rPr lang="tr-TR" sz="2400">
                <a:effectLst/>
                <a:latin typeface="Calibri" panose="020F0502020204030204" pitchFamily="34" charset="0"/>
                <a:ea typeface="Calibri" panose="020F0502020204030204" pitchFamily="34" charset="0"/>
                <a:cs typeface="Calibri" panose="020F0502020204030204" pitchFamily="34" charset="0"/>
              </a:rPr>
              <a:t>Ödüller, öğretmen</a:t>
            </a:r>
            <a:r>
              <a:rPr lang="tr-TR" sz="2400" spc="-5">
                <a:effectLst/>
                <a:latin typeface="Calibri" panose="020F0502020204030204" pitchFamily="34" charset="0"/>
                <a:ea typeface="Calibri" panose="020F0502020204030204" pitchFamily="34" charset="0"/>
                <a:cs typeface="Calibri" panose="020F0502020204030204" pitchFamily="34" charset="0"/>
              </a:rPr>
              <a:t>,</a:t>
            </a:r>
            <a:r>
              <a:rPr lang="tr-TR" sz="2400">
                <a:effectLst/>
                <a:latin typeface="Calibri" panose="020F0502020204030204" pitchFamily="34" charset="0"/>
                <a:ea typeface="Calibri" panose="020F0502020204030204" pitchFamily="34" charset="0"/>
                <a:cs typeface="Calibri" panose="020F0502020204030204" pitchFamily="34" charset="0"/>
              </a:rPr>
              <a:t> öğrenci </a:t>
            </a:r>
            <a:r>
              <a:rPr lang="tr-TR" sz="2400" spc="-5">
                <a:effectLst/>
                <a:latin typeface="Calibri" panose="020F0502020204030204" pitchFamily="34" charset="0"/>
                <a:ea typeface="Calibri" panose="020F0502020204030204" pitchFamily="34" charset="0"/>
                <a:cs typeface="Calibri" panose="020F0502020204030204" pitchFamily="34" charset="0"/>
              </a:rPr>
              <a:t>ve okul </a:t>
            </a:r>
            <a:r>
              <a:rPr lang="tr-TR" sz="2400">
                <a:effectLst/>
                <a:latin typeface="Calibri" panose="020F0502020204030204" pitchFamily="34" charset="0"/>
                <a:ea typeface="Calibri" panose="020F0502020204030204" pitchFamily="34" charset="0"/>
                <a:cs typeface="Calibri" panose="020F0502020204030204" pitchFamily="34" charset="0"/>
              </a:rPr>
              <a:t>olmak üzere üç ayrı kategoride </a:t>
            </a:r>
            <a:r>
              <a:rPr lang="tr-TR" sz="2400" spc="-10">
                <a:effectLst/>
                <a:latin typeface="Calibri" panose="020F0502020204030204" pitchFamily="34" charset="0"/>
                <a:ea typeface="Calibri" panose="020F0502020204030204" pitchFamily="34" charset="0"/>
                <a:cs typeface="Calibri" panose="020F0502020204030204" pitchFamily="34" charset="0"/>
              </a:rPr>
              <a:t>verilecektir. Ödüller İl Milli Eğitim Müdürlüğü’nce belirlenecektir.</a:t>
            </a:r>
            <a:endParaRPr lang="tr-TR" sz="2400" dirty="0">
              <a:effectLst/>
              <a:latin typeface="Calibri" panose="020F0502020204030204" pitchFamily="34" charset="0"/>
              <a:ea typeface="Calibri" panose="020F0502020204030204" pitchFamily="34" charset="0"/>
            </a:endParaRPr>
          </a:p>
        </p:txBody>
      </p:sp>
      <p:graphicFrame>
        <p:nvGraphicFramePr>
          <p:cNvPr id="12" name="Tablo 11">
            <a:extLst>
              <a:ext uri="{FF2B5EF4-FFF2-40B4-BE49-F238E27FC236}">
                <a16:creationId xmlns:a16="http://schemas.microsoft.com/office/drawing/2014/main" id="{224498D9-FE33-5EC5-7ECF-4201EE19CFF5}"/>
              </a:ext>
            </a:extLst>
          </p:cNvPr>
          <p:cNvGraphicFramePr>
            <a:graphicFrameLocks noGrp="1"/>
          </p:cNvGraphicFramePr>
          <p:nvPr>
            <p:extLst>
              <p:ext uri="{D42A27DB-BD31-4B8C-83A1-F6EECF244321}">
                <p14:modId xmlns:p14="http://schemas.microsoft.com/office/powerpoint/2010/main" val="1547994411"/>
              </p:ext>
            </p:extLst>
          </p:nvPr>
        </p:nvGraphicFramePr>
        <p:xfrm>
          <a:off x="1710652" y="3458369"/>
          <a:ext cx="8971203" cy="2115484"/>
        </p:xfrm>
        <a:graphic>
          <a:graphicData uri="http://schemas.openxmlformats.org/drawingml/2006/table">
            <a:tbl>
              <a:tblPr firstRow="1" firstCol="1" lastRow="1" lastCol="1" bandRow="1" bandCol="1">
                <a:tableStyleId>{72833802-FEF1-4C79-8D5D-14CF1EAF98D9}</a:tableStyleId>
              </a:tblPr>
              <a:tblGrid>
                <a:gridCol w="5654031">
                  <a:extLst>
                    <a:ext uri="{9D8B030D-6E8A-4147-A177-3AD203B41FA5}">
                      <a16:colId xmlns:a16="http://schemas.microsoft.com/office/drawing/2014/main" val="1404914593"/>
                    </a:ext>
                  </a:extLst>
                </a:gridCol>
                <a:gridCol w="3317172">
                  <a:extLst>
                    <a:ext uri="{9D8B030D-6E8A-4147-A177-3AD203B41FA5}">
                      <a16:colId xmlns:a16="http://schemas.microsoft.com/office/drawing/2014/main" val="4117022468"/>
                    </a:ext>
                  </a:extLst>
                </a:gridCol>
              </a:tblGrid>
              <a:tr h="424698">
                <a:tc>
                  <a:txBody>
                    <a:bodyPr/>
                    <a:lstStyle/>
                    <a:p>
                      <a:pPr marL="31750" algn="just"/>
                      <a:r>
                        <a:rPr lang="tr-TR" sz="2400">
                          <a:effectLst/>
                        </a:rPr>
                        <a:t>YARIŞMA </a:t>
                      </a:r>
                      <a:r>
                        <a:rPr lang="tr-TR" sz="2400" spc="-10">
                          <a:effectLst/>
                        </a:rPr>
                        <a:t>TARİHLERİ</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a:r>
                        <a:rPr lang="tr-TR" sz="2400">
                          <a:effectLst/>
                        </a:rPr>
                        <a:t> </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040908583"/>
                  </a:ext>
                </a:extLst>
              </a:tr>
              <a:tr h="536533">
                <a:tc>
                  <a:txBody>
                    <a:bodyPr/>
                    <a:lstStyle/>
                    <a:p>
                      <a:pPr marL="31750" algn="just">
                        <a:spcBef>
                          <a:spcPts val="500"/>
                        </a:spcBef>
                      </a:pPr>
                      <a:r>
                        <a:rPr lang="tr-TR" sz="2400" dirty="0">
                          <a:effectLst/>
                        </a:rPr>
                        <a:t>Yarışma Tarihleri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R="31115" algn="just">
                        <a:spcBef>
                          <a:spcPts val="500"/>
                        </a:spcBef>
                      </a:pPr>
                      <a:r>
                        <a:rPr lang="tr-TR" sz="2400" spc="-10" dirty="0">
                          <a:effectLst/>
                        </a:rPr>
                        <a:t>01.03.2025 – 31.05.2025</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727404549"/>
                  </a:ext>
                </a:extLst>
              </a:tr>
              <a:tr h="544763">
                <a:tc>
                  <a:txBody>
                    <a:bodyPr/>
                    <a:lstStyle/>
                    <a:p>
                      <a:pPr marL="31750" algn="just">
                        <a:spcBef>
                          <a:spcPts val="105"/>
                        </a:spcBef>
                      </a:pPr>
                      <a:r>
                        <a:rPr lang="tr-TR" sz="2400">
                          <a:effectLst/>
                        </a:rPr>
                        <a:t>Değerlendirme Sonuçlarının </a:t>
                      </a:r>
                      <a:r>
                        <a:rPr lang="tr-TR" sz="2400" spc="-10">
                          <a:effectLst/>
                        </a:rPr>
                        <a:t>Açıklanması</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R="31115" algn="just">
                        <a:spcBef>
                          <a:spcPts val="105"/>
                        </a:spcBef>
                      </a:pPr>
                      <a:r>
                        <a:rPr lang="tr-TR" sz="2400" spc="-10" dirty="0">
                          <a:effectLst/>
                        </a:rPr>
                        <a:t>13.06.2025</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645512608"/>
                  </a:ext>
                </a:extLst>
              </a:tr>
              <a:tr h="609490">
                <a:tc>
                  <a:txBody>
                    <a:bodyPr/>
                    <a:lstStyle/>
                    <a:p>
                      <a:pPr marL="31750" algn="just">
                        <a:spcBef>
                          <a:spcPts val="120"/>
                        </a:spcBef>
                      </a:pPr>
                      <a:r>
                        <a:rPr lang="tr-TR" sz="2400" dirty="0">
                          <a:effectLst/>
                        </a:rPr>
                        <a:t>Ödül </a:t>
                      </a:r>
                      <a:r>
                        <a:rPr lang="tr-TR" sz="2400" spc="-10" dirty="0">
                          <a:effectLst/>
                        </a:rPr>
                        <a:t>Töreni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R="31115" algn="just">
                        <a:spcBef>
                          <a:spcPts val="120"/>
                        </a:spcBef>
                      </a:pPr>
                      <a:r>
                        <a:rPr lang="tr-TR" sz="2400" spc="-10" dirty="0">
                          <a:effectLst/>
                        </a:rPr>
                        <a:t>13.06.2025</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11173579"/>
                  </a:ext>
                </a:extLst>
              </a:tr>
            </a:tbl>
          </a:graphicData>
        </a:graphic>
      </p:graphicFrame>
    </p:spTree>
    <p:extLst>
      <p:ext uri="{BB962C8B-B14F-4D97-AF65-F5344CB8AC3E}">
        <p14:creationId xmlns:p14="http://schemas.microsoft.com/office/powerpoint/2010/main" val="111883507"/>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284" y="77984"/>
            <a:ext cx="1626523" cy="929827"/>
          </a:xfrm>
          <a:prstGeom prst="rect">
            <a:avLst/>
          </a:prstGeom>
        </p:spPr>
      </p:pic>
      <p:pic>
        <p:nvPicPr>
          <p:cNvPr id="7" name="Resim 6">
            <a:extLst>
              <a:ext uri="{FF2B5EF4-FFF2-40B4-BE49-F238E27FC236}">
                <a16:creationId xmlns:a16="http://schemas.microsoft.com/office/drawing/2014/main" id="{A6FE9B64-3C1E-9667-D5A8-F25B9DE76D5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159142" y="503700"/>
            <a:ext cx="1672640" cy="443794"/>
          </a:xfrm>
          <a:prstGeom prst="rect">
            <a:avLst/>
          </a:prstGeom>
        </p:spPr>
      </p:pic>
      <p:sp>
        <p:nvSpPr>
          <p:cNvPr id="2" name="Unvan 1">
            <a:extLst>
              <a:ext uri="{FF2B5EF4-FFF2-40B4-BE49-F238E27FC236}">
                <a16:creationId xmlns:a16="http://schemas.microsoft.com/office/drawing/2014/main" id="{75E2D1FC-6DE9-6B83-AE77-809203273B36}"/>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endPar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endParaRPr>
          </a:p>
        </p:txBody>
      </p:sp>
      <p:sp>
        <p:nvSpPr>
          <p:cNvPr id="3" name="Dikdörtgen 2">
            <a:extLst>
              <a:ext uri="{FF2B5EF4-FFF2-40B4-BE49-F238E27FC236}">
                <a16:creationId xmlns:a16="http://schemas.microsoft.com/office/drawing/2014/main" id="{BE9B8919-B176-95D5-D39E-1D9A35BE8747}"/>
              </a:ext>
            </a:extLst>
          </p:cNvPr>
          <p:cNvSpPr/>
          <p:nvPr/>
        </p:nvSpPr>
        <p:spPr>
          <a:xfrm>
            <a:off x="1254912" y="1318644"/>
            <a:ext cx="8894266" cy="461665"/>
          </a:xfrm>
          <a:prstGeom prst="rect">
            <a:avLst/>
          </a:prstGeom>
          <a:noFill/>
        </p:spPr>
        <p:txBody>
          <a:bodyPr wrap="square" lIns="91440" tIns="45720" rIns="91440" bIns="45720">
            <a:spAutoFit/>
          </a:bodyPr>
          <a:lstStyle/>
          <a:p>
            <a:pPr algn="ctr"/>
            <a:r>
              <a:rPr lang="tr-TR" sz="2400" b="1" cap="none" spc="0" dirty="0">
                <a:ln w="22225">
                  <a:solidFill>
                    <a:schemeClr val="accent2"/>
                  </a:solidFill>
                  <a:prstDash val="solid"/>
                </a:ln>
                <a:solidFill>
                  <a:schemeClr val="accent2">
                    <a:lumMod val="40000"/>
                    <a:lumOff val="60000"/>
                  </a:schemeClr>
                </a:solidFill>
                <a:effectLst/>
              </a:rPr>
              <a:t>OKULLARDA YAPILACAK UYGULAMA</a:t>
            </a:r>
          </a:p>
        </p:txBody>
      </p:sp>
      <p:sp>
        <p:nvSpPr>
          <p:cNvPr id="9" name="Metin kutusu 8">
            <a:extLst>
              <a:ext uri="{FF2B5EF4-FFF2-40B4-BE49-F238E27FC236}">
                <a16:creationId xmlns:a16="http://schemas.microsoft.com/office/drawing/2014/main" id="{E5F0B470-2F70-BDEE-F3BF-F570A008BAD0}"/>
              </a:ext>
            </a:extLst>
          </p:cNvPr>
          <p:cNvSpPr txBox="1"/>
          <p:nvPr/>
        </p:nvSpPr>
        <p:spPr>
          <a:xfrm>
            <a:off x="1066799" y="2092801"/>
            <a:ext cx="10293927" cy="4221412"/>
          </a:xfrm>
          <a:prstGeom prst="rect">
            <a:avLst/>
          </a:prstGeom>
          <a:noFill/>
        </p:spPr>
        <p:txBody>
          <a:bodyPr wrap="square">
            <a:spAutoFit/>
          </a:bodyPr>
          <a:lstStyle/>
          <a:p>
            <a:pPr marR="537210" lvl="0" algn="just">
              <a:lnSpc>
                <a:spcPct val="115000"/>
              </a:lnSpc>
              <a:spcBef>
                <a:spcPts val="375"/>
              </a:spcBef>
              <a:buSzPts val="1200"/>
              <a:tabLst>
                <a:tab pos="993140" algn="l"/>
                <a:tab pos="995045" algn="l"/>
              </a:tabLst>
            </a:pPr>
            <a:r>
              <a:rPr lang="tr-TR" sz="2000" spc="-5" dirty="0">
                <a:effectLst/>
                <a:latin typeface="Calibri" panose="020F0502020204030204" pitchFamily="34" charset="0"/>
                <a:ea typeface="Calibri" panose="020F0502020204030204" pitchFamily="34" charset="0"/>
              </a:rPr>
              <a:t>1. Yarışma dönemleri sonunda tüm okulların dereceye giren katılımcıların öğrenciler kategorisinde TC Kimlik numarası, isim soy isim, sınıf seviyesi puan ve süre bilgilerini, öğretmen kategorisinde ise TC Kimlik numarası, isim soy isim ve branş, puan ve süre bilgilerini en geç takip eden ayın  5’inde Excel tablosu halinde </a:t>
            </a:r>
            <a:r>
              <a:rPr lang="tr-TR" sz="2000" b="1" spc="-5" dirty="0">
                <a:effectLst/>
                <a:latin typeface="Calibri" panose="020F0502020204030204" pitchFamily="34" charset="0"/>
                <a:ea typeface="Calibri" panose="020F0502020204030204" pitchFamily="34" charset="0"/>
              </a:rPr>
              <a:t>mersineba@gmail.com </a:t>
            </a:r>
            <a:r>
              <a:rPr lang="tr-TR" sz="2000" spc="-5" dirty="0">
                <a:effectLst/>
                <a:latin typeface="Calibri" panose="020F0502020204030204" pitchFamily="34" charset="0"/>
                <a:ea typeface="Calibri" panose="020F0502020204030204" pitchFamily="34" charset="0"/>
              </a:rPr>
              <a:t>e-posta adresine göndermeleri gerekmektedir.</a:t>
            </a:r>
          </a:p>
          <a:p>
            <a:pPr marR="537210" lvl="0" algn="just">
              <a:lnSpc>
                <a:spcPct val="115000"/>
              </a:lnSpc>
              <a:spcBef>
                <a:spcPts val="375"/>
              </a:spcBef>
              <a:buSzPts val="1200"/>
              <a:tabLst>
                <a:tab pos="993140" algn="l"/>
                <a:tab pos="995045" algn="l"/>
              </a:tabLst>
            </a:pPr>
            <a:r>
              <a:rPr lang="tr-TR" sz="2000" spc="-5" dirty="0">
                <a:effectLst/>
                <a:latin typeface="Calibri" panose="020F0502020204030204" pitchFamily="34" charset="0"/>
                <a:ea typeface="Calibri" panose="020F0502020204030204" pitchFamily="34" charset="0"/>
              </a:rPr>
              <a:t>2.  Yarışma 3 dönem olarak uygulanır;</a:t>
            </a:r>
          </a:p>
          <a:p>
            <a:pPr marL="742950" marR="537210" lvl="1" indent="-285750" algn="just">
              <a:lnSpc>
                <a:spcPct val="115000"/>
              </a:lnSpc>
              <a:spcBef>
                <a:spcPts val="375"/>
              </a:spcBef>
              <a:buFont typeface="Arial" panose="020B0604020202020204" pitchFamily="34" charset="0"/>
              <a:buChar char="•"/>
              <a:tabLst>
                <a:tab pos="993140" algn="l"/>
                <a:tab pos="995045" algn="l"/>
              </a:tabLst>
            </a:pPr>
            <a:r>
              <a:rPr lang="tr-TR" sz="2000" dirty="0">
                <a:effectLst/>
                <a:latin typeface="Calibri" panose="020F0502020204030204" pitchFamily="34" charset="0"/>
                <a:ea typeface="Calibri" panose="020F0502020204030204" pitchFamily="34" charset="0"/>
              </a:rPr>
              <a:t>1. Dönem: 01.03.2025 - 31.03.2025</a:t>
            </a:r>
          </a:p>
          <a:p>
            <a:pPr marL="742950" marR="537210" lvl="1" indent="-285750" algn="just">
              <a:lnSpc>
                <a:spcPct val="115000"/>
              </a:lnSpc>
              <a:spcBef>
                <a:spcPts val="375"/>
              </a:spcBef>
              <a:buFont typeface="Arial" panose="020B0604020202020204" pitchFamily="34" charset="0"/>
              <a:buChar char="•"/>
              <a:tabLst>
                <a:tab pos="993140" algn="l"/>
                <a:tab pos="995045" algn="l"/>
              </a:tabLst>
            </a:pPr>
            <a:r>
              <a:rPr lang="tr-TR" sz="2000" dirty="0">
                <a:effectLst/>
                <a:latin typeface="Calibri" panose="020F0502020204030204" pitchFamily="34" charset="0"/>
                <a:ea typeface="Calibri" panose="020F0502020204030204" pitchFamily="34" charset="0"/>
              </a:rPr>
              <a:t>2. Dönem: 01.04.2025 - 30.04.2025</a:t>
            </a:r>
          </a:p>
          <a:p>
            <a:pPr marL="742950" marR="537210" lvl="1" indent="-285750" algn="just">
              <a:lnSpc>
                <a:spcPct val="115000"/>
              </a:lnSpc>
              <a:spcBef>
                <a:spcPts val="375"/>
              </a:spcBef>
              <a:buFont typeface="Arial" panose="020B0604020202020204" pitchFamily="34" charset="0"/>
              <a:buChar char="•"/>
              <a:tabLst>
                <a:tab pos="993140" algn="l"/>
                <a:tab pos="995045" algn="l"/>
              </a:tabLst>
            </a:pPr>
            <a:r>
              <a:rPr lang="tr-TR" sz="2000" dirty="0">
                <a:effectLst/>
                <a:latin typeface="Calibri" panose="020F0502020204030204" pitchFamily="34" charset="0"/>
                <a:ea typeface="Calibri" panose="020F0502020204030204" pitchFamily="34" charset="0"/>
              </a:rPr>
              <a:t>3. Dönem: 01.05.2025 - 31.05.2025</a:t>
            </a:r>
          </a:p>
          <a:p>
            <a:pPr marR="537210" lvl="0" algn="just">
              <a:lnSpc>
                <a:spcPct val="115000"/>
              </a:lnSpc>
              <a:spcBef>
                <a:spcPts val="375"/>
              </a:spcBef>
              <a:buSzPts val="1200"/>
              <a:tabLst>
                <a:tab pos="993140" algn="l"/>
                <a:tab pos="995045" algn="l"/>
              </a:tabLst>
            </a:pPr>
            <a:r>
              <a:rPr lang="tr-TR" sz="2000" spc="-5" dirty="0">
                <a:effectLst/>
                <a:latin typeface="Calibri" panose="020F0502020204030204" pitchFamily="34" charset="0"/>
                <a:ea typeface="Calibri" panose="020F0502020204030204" pitchFamily="34" charset="0"/>
              </a:rPr>
              <a:t>3.  Yarışma duyurusu okul web sitesi, okul sosyal medya hesapları, veli iletişim gruplarında paylaşılacaktır.</a:t>
            </a:r>
          </a:p>
        </p:txBody>
      </p:sp>
    </p:spTree>
    <p:extLst>
      <p:ext uri="{BB962C8B-B14F-4D97-AF65-F5344CB8AC3E}">
        <p14:creationId xmlns:p14="http://schemas.microsoft.com/office/powerpoint/2010/main" val="3928803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8C2AC-F3A1-E2CD-12E5-467ADEEB5A47}"/>
            </a:ext>
          </a:extLst>
        </p:cNvPr>
        <p:cNvGrpSpPr/>
        <p:nvPr/>
      </p:nvGrpSpPr>
      <p:grpSpPr>
        <a:xfrm>
          <a:off x="0" y="0"/>
          <a:ext cx="0" cy="0"/>
          <a:chOff x="0" y="0"/>
          <a:chExt cx="0" cy="0"/>
        </a:xfrm>
      </p:grpSpPr>
      <p:pic>
        <p:nvPicPr>
          <p:cNvPr id="5" name="Resim 4">
            <a:extLst>
              <a:ext uri="{FF2B5EF4-FFF2-40B4-BE49-F238E27FC236}">
                <a16:creationId xmlns:a16="http://schemas.microsoft.com/office/drawing/2014/main" id="{2F220776-AC21-4093-B1EA-0A8EFB48182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9248" y="45339"/>
            <a:ext cx="1626523" cy="929827"/>
          </a:xfrm>
          <a:prstGeom prst="rect">
            <a:avLst/>
          </a:prstGeom>
        </p:spPr>
      </p:pic>
      <p:pic>
        <p:nvPicPr>
          <p:cNvPr id="7" name="Resim 6">
            <a:extLst>
              <a:ext uri="{FF2B5EF4-FFF2-40B4-BE49-F238E27FC236}">
                <a16:creationId xmlns:a16="http://schemas.microsoft.com/office/drawing/2014/main" id="{7447421F-6BD8-B1ED-93E4-BA43DC792713}"/>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422377" y="472764"/>
            <a:ext cx="1672640" cy="443794"/>
          </a:xfrm>
          <a:prstGeom prst="rect">
            <a:avLst/>
          </a:prstGeom>
        </p:spPr>
      </p:pic>
      <p:sp>
        <p:nvSpPr>
          <p:cNvPr id="2" name="Unvan 1">
            <a:extLst>
              <a:ext uri="{FF2B5EF4-FFF2-40B4-BE49-F238E27FC236}">
                <a16:creationId xmlns:a16="http://schemas.microsoft.com/office/drawing/2014/main" id="{F5F6033D-0E87-410B-C19B-8E7867DCC152}"/>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p>
        </p:txBody>
      </p:sp>
      <p:sp>
        <p:nvSpPr>
          <p:cNvPr id="4" name="Metin kutusu 3">
            <a:extLst>
              <a:ext uri="{FF2B5EF4-FFF2-40B4-BE49-F238E27FC236}">
                <a16:creationId xmlns:a16="http://schemas.microsoft.com/office/drawing/2014/main" id="{66F12A1F-7153-88DF-B314-9C00CA3AC3CF}"/>
              </a:ext>
            </a:extLst>
          </p:cNvPr>
          <p:cNvSpPr txBox="1"/>
          <p:nvPr/>
        </p:nvSpPr>
        <p:spPr>
          <a:xfrm>
            <a:off x="663169" y="1481260"/>
            <a:ext cx="10865662" cy="4862870"/>
          </a:xfrm>
          <a:prstGeom prst="rect">
            <a:avLst/>
          </a:prstGeom>
          <a:noFill/>
        </p:spPr>
        <p:txBody>
          <a:bodyPr wrap="square">
            <a:spAutoFit/>
          </a:bodyPr>
          <a:lstStyle/>
          <a:p>
            <a:pPr marL="457200" algn="just">
              <a:spcBef>
                <a:spcPts val="1005"/>
              </a:spcBef>
            </a:pPr>
            <a:r>
              <a:rPr lang="tr-TR" sz="2000" b="1" dirty="0">
                <a:effectLst/>
                <a:latin typeface="Calibri" panose="020F0502020204030204" pitchFamily="34" charset="0"/>
                <a:ea typeface="Calibri" panose="020F0502020204030204" pitchFamily="34" charset="0"/>
              </a:rPr>
              <a:t>DEĞERLENDİRME KRİTERLERİ</a:t>
            </a:r>
            <a:endParaRPr lang="tr-TR" sz="2000" dirty="0">
              <a:effectLst/>
              <a:latin typeface="Calibri" panose="020F0502020204030204" pitchFamily="34" charset="0"/>
              <a:ea typeface="Calibri" panose="020F0502020204030204" pitchFamily="34" charset="0"/>
            </a:endParaRPr>
          </a:p>
          <a:p>
            <a:pPr marL="457200" indent="457200" algn="just">
              <a:spcBef>
                <a:spcPts val="1005"/>
              </a:spcBef>
            </a:pPr>
            <a:r>
              <a:rPr lang="tr-TR" sz="2000" b="1" dirty="0">
                <a:effectLst/>
                <a:latin typeface="Calibri" panose="020F0502020204030204" pitchFamily="34" charset="0"/>
                <a:ea typeface="Calibri" panose="020F0502020204030204" pitchFamily="34" charset="0"/>
              </a:rPr>
              <a:t>Yarışma ile ilgili ödül süreci ve şartları okul müdürlükleri tarafından tüm öğretmenlere ve öğrencilere duyurulacaktır. Belirlenen tarihlerdeki EBA kullanım kayıtları dikkate alınacaktır. Buna göre ödül kazanmak için;</a:t>
            </a:r>
            <a:endParaRPr lang="tr-TR" sz="2000" dirty="0">
              <a:effectLst/>
              <a:latin typeface="Calibri" panose="020F0502020204030204" pitchFamily="34" charset="0"/>
              <a:ea typeface="Calibri" panose="020F0502020204030204" pitchFamily="34" charset="0"/>
            </a:endParaRPr>
          </a:p>
          <a:p>
            <a:pPr marL="457200" algn="just">
              <a:spcBef>
                <a:spcPts val="1005"/>
              </a:spcBef>
            </a:pPr>
            <a:r>
              <a:rPr lang="tr-TR" sz="2000" b="1" dirty="0">
                <a:effectLst/>
                <a:latin typeface="Calibri" panose="020F0502020204030204" pitchFamily="34" charset="0"/>
                <a:ea typeface="Calibri" panose="020F0502020204030204" pitchFamily="34" charset="0"/>
              </a:rPr>
              <a:t>	Öğrenciler Kategorisinde;</a:t>
            </a:r>
            <a:endParaRPr lang="tr-TR" sz="2000" dirty="0">
              <a:effectLst/>
              <a:latin typeface="Calibri" panose="020F0502020204030204" pitchFamily="34" charset="0"/>
              <a:ea typeface="Calibri" panose="020F0502020204030204" pitchFamily="34" charset="0"/>
            </a:endParaRPr>
          </a:p>
          <a:p>
            <a:pPr marL="342900" lvl="0" indent="-342900" algn="just">
              <a:spcBef>
                <a:spcPts val="1005"/>
              </a:spcBef>
              <a:buFont typeface="+mj-lt"/>
              <a:buAutoNum type="romanUcPeriod"/>
            </a:pPr>
            <a:r>
              <a:rPr lang="tr-TR" sz="2000" dirty="0">
                <a:effectLst/>
                <a:latin typeface="Calibri" panose="020F0502020204030204" pitchFamily="34" charset="0"/>
                <a:ea typeface="Calibri" panose="020F0502020204030204" pitchFamily="34" charset="0"/>
              </a:rPr>
              <a:t>Öğrencinin EBA puanının yarışma bitim tarihi itibariyle en az </a:t>
            </a:r>
            <a:r>
              <a:rPr lang="tr-TR" sz="2000" b="1" dirty="0">
                <a:latin typeface="Calibri" panose="020F0502020204030204" pitchFamily="34" charset="0"/>
                <a:ea typeface="Calibri" panose="020F0502020204030204" pitchFamily="34" charset="0"/>
              </a:rPr>
              <a:t>1</a:t>
            </a:r>
            <a:r>
              <a:rPr lang="tr-TR" sz="2000" b="1" dirty="0">
                <a:effectLst/>
                <a:latin typeface="Calibri" panose="020F0502020204030204" pitchFamily="34" charset="0"/>
                <a:ea typeface="Calibri" panose="020F0502020204030204" pitchFamily="34" charset="0"/>
              </a:rPr>
              <a:t>00</a:t>
            </a:r>
            <a:r>
              <a:rPr lang="tr-TR" sz="2000" dirty="0">
                <a:effectLst/>
                <a:latin typeface="Calibri" panose="020F0502020204030204" pitchFamily="34" charset="0"/>
                <a:ea typeface="Calibri" panose="020F0502020204030204" pitchFamily="34" charset="0"/>
              </a:rPr>
              <a:t> olması gerekmektedir. Puanı </a:t>
            </a:r>
            <a:r>
              <a:rPr lang="tr-TR" sz="2000" dirty="0">
                <a:latin typeface="Calibri" panose="020F0502020204030204" pitchFamily="34" charset="0"/>
                <a:ea typeface="Calibri" panose="020F0502020204030204" pitchFamily="34" charset="0"/>
              </a:rPr>
              <a:t>1</a:t>
            </a:r>
            <a:r>
              <a:rPr lang="tr-TR" sz="2000" dirty="0">
                <a:effectLst/>
                <a:latin typeface="Calibri" panose="020F0502020204030204" pitchFamily="34" charset="0"/>
                <a:ea typeface="Calibri" panose="020F0502020204030204" pitchFamily="34" charset="0"/>
              </a:rPr>
              <a:t>00’ün altında olan öğrenciler ödül almaya hak kazanamaz.</a:t>
            </a:r>
          </a:p>
          <a:p>
            <a:pPr marL="342900" lvl="0" indent="-342900" algn="just">
              <a:spcBef>
                <a:spcPts val="1005"/>
              </a:spcBef>
              <a:buFont typeface="+mj-lt"/>
              <a:buAutoNum type="romanUcPeriod"/>
            </a:pPr>
            <a:r>
              <a:rPr lang="tr-TR" sz="2000" dirty="0">
                <a:effectLst/>
                <a:latin typeface="Calibri" panose="020F0502020204030204" pitchFamily="34" charset="0"/>
                <a:ea typeface="Calibri" panose="020F0502020204030204" pitchFamily="34" charset="0"/>
              </a:rPr>
              <a:t>İlkokul seviyesi için öğrencilerin EBA profillerindeki </a:t>
            </a:r>
            <a:r>
              <a:rPr lang="tr-TR" sz="2000" b="1" dirty="0">
                <a:effectLst/>
                <a:latin typeface="Calibri" panose="020F0502020204030204" pitchFamily="34" charset="0"/>
                <a:ea typeface="Calibri" panose="020F0502020204030204" pitchFamily="34" charset="0"/>
              </a:rPr>
              <a:t>“KEŞFET </a:t>
            </a:r>
            <a:r>
              <a:rPr lang="tr-TR" sz="2000" b="1" dirty="0" err="1">
                <a:effectLst/>
                <a:latin typeface="Calibri" panose="020F0502020204030204" pitchFamily="34" charset="0"/>
                <a:ea typeface="Calibri" panose="020F0502020204030204" pitchFamily="34" charset="0"/>
              </a:rPr>
              <a:t>ARMALARI”</a:t>
            </a:r>
            <a:r>
              <a:rPr lang="tr-TR" sz="2000" dirty="0" err="1">
                <a:effectLst/>
                <a:latin typeface="Calibri" panose="020F0502020204030204" pitchFamily="34" charset="0"/>
                <a:ea typeface="Calibri" panose="020F0502020204030204" pitchFamily="34" charset="0"/>
              </a:rPr>
              <a:t>ndan</a:t>
            </a:r>
            <a:r>
              <a:rPr lang="tr-TR" sz="2000" dirty="0">
                <a:effectLst/>
                <a:latin typeface="Calibri" panose="020F0502020204030204" pitchFamily="34" charset="0"/>
                <a:ea typeface="Calibri" panose="020F0502020204030204" pitchFamily="34" charset="0"/>
              </a:rPr>
              <a:t> en az </a:t>
            </a:r>
            <a:r>
              <a:rPr lang="tr-TR" sz="2000" b="1" dirty="0">
                <a:latin typeface="Calibri" panose="020F0502020204030204" pitchFamily="34" charset="0"/>
                <a:ea typeface="Calibri" panose="020F0502020204030204" pitchFamily="34" charset="0"/>
              </a:rPr>
              <a:t>3</a:t>
            </a:r>
            <a:r>
              <a:rPr lang="tr-TR" sz="2000" b="1" dirty="0">
                <a:effectLst/>
                <a:latin typeface="Calibri" panose="020F0502020204030204" pitchFamily="34" charset="0"/>
                <a:ea typeface="Calibri" panose="020F0502020204030204" pitchFamily="34" charset="0"/>
              </a:rPr>
              <a:t> adet</a:t>
            </a:r>
            <a:r>
              <a:rPr lang="tr-TR" sz="2000" dirty="0">
                <a:effectLst/>
                <a:latin typeface="Calibri" panose="020F0502020204030204" pitchFamily="34" charset="0"/>
                <a:ea typeface="Calibri" panose="020F0502020204030204" pitchFamily="34" charset="0"/>
              </a:rPr>
              <a:t> armaya sahip olmaları gerekmektedir.</a:t>
            </a:r>
          </a:p>
          <a:p>
            <a:pPr marL="342900" lvl="0" indent="-342900" algn="just">
              <a:spcBef>
                <a:spcPts val="1005"/>
              </a:spcBef>
              <a:buFont typeface="+mj-lt"/>
              <a:buAutoNum type="romanUcPeriod"/>
            </a:pPr>
            <a:r>
              <a:rPr lang="tr-TR" sz="2000" dirty="0">
                <a:effectLst/>
                <a:latin typeface="Calibri" panose="020F0502020204030204" pitchFamily="34" charset="0"/>
                <a:ea typeface="Calibri" panose="020F0502020204030204" pitchFamily="34" charset="0"/>
              </a:rPr>
              <a:t>Ortaokul ve Lise seviyeleri için öğrencilerin EBA profillerindeki </a:t>
            </a:r>
            <a:r>
              <a:rPr lang="tr-TR" sz="2000" b="1" dirty="0">
                <a:effectLst/>
                <a:latin typeface="Calibri" panose="020F0502020204030204" pitchFamily="34" charset="0"/>
                <a:ea typeface="Calibri" panose="020F0502020204030204" pitchFamily="34" charset="0"/>
              </a:rPr>
              <a:t>“BİRİKİM </a:t>
            </a:r>
            <a:r>
              <a:rPr lang="tr-TR" sz="2000" b="1" dirty="0" err="1">
                <a:effectLst/>
                <a:latin typeface="Calibri" panose="020F0502020204030204" pitchFamily="34" charset="0"/>
                <a:ea typeface="Calibri" panose="020F0502020204030204" pitchFamily="34" charset="0"/>
              </a:rPr>
              <a:t>ARMALARI”</a:t>
            </a:r>
            <a:r>
              <a:rPr lang="tr-TR" sz="2000" dirty="0" err="1">
                <a:effectLst/>
                <a:latin typeface="Calibri" panose="020F0502020204030204" pitchFamily="34" charset="0"/>
                <a:ea typeface="Calibri" panose="020F0502020204030204" pitchFamily="34" charset="0"/>
              </a:rPr>
              <a:t>ndan</a:t>
            </a:r>
            <a:r>
              <a:rPr lang="tr-TR" sz="2000" dirty="0">
                <a:effectLst/>
                <a:latin typeface="Calibri" panose="020F0502020204030204" pitchFamily="34" charset="0"/>
                <a:ea typeface="Calibri" panose="020F0502020204030204" pitchFamily="34" charset="0"/>
              </a:rPr>
              <a:t> </a:t>
            </a:r>
            <a:r>
              <a:rPr lang="tr-TR" sz="2000" b="1" dirty="0">
                <a:effectLst/>
                <a:latin typeface="Calibri" panose="020F0502020204030204" pitchFamily="34" charset="0"/>
                <a:ea typeface="Calibri" panose="020F0502020204030204" pitchFamily="34" charset="0"/>
              </a:rPr>
              <a:t>“Gayretli”(*)</a:t>
            </a:r>
            <a:r>
              <a:rPr lang="tr-TR" sz="2000" dirty="0">
                <a:effectLst/>
                <a:latin typeface="Calibri" panose="020F0502020204030204" pitchFamily="34" charset="0"/>
                <a:ea typeface="Calibri" panose="020F0502020204030204" pitchFamily="34" charset="0"/>
              </a:rPr>
              <a:t> ve </a:t>
            </a:r>
            <a:r>
              <a:rPr lang="tr-TR" sz="2000" b="1" dirty="0">
                <a:effectLst/>
                <a:latin typeface="Calibri" panose="020F0502020204030204" pitchFamily="34" charset="0"/>
                <a:ea typeface="Calibri" panose="020F0502020204030204" pitchFamily="34" charset="0"/>
              </a:rPr>
              <a:t>“Soru Canavarı”</a:t>
            </a:r>
            <a:r>
              <a:rPr lang="tr-TR" sz="2000" dirty="0">
                <a:effectLst/>
                <a:latin typeface="Calibri" panose="020F0502020204030204" pitchFamily="34" charset="0"/>
                <a:ea typeface="Calibri" panose="020F0502020204030204" pitchFamily="34" charset="0"/>
              </a:rPr>
              <a:t> armalarına sahip olmaları gerekmektedir.</a:t>
            </a:r>
          </a:p>
          <a:p>
            <a:pPr marL="342900" lvl="0" indent="-342900" algn="just">
              <a:spcBef>
                <a:spcPts val="1005"/>
              </a:spcBef>
              <a:buFont typeface="+mj-lt"/>
              <a:buAutoNum type="romanUcPeriod"/>
            </a:pPr>
            <a:r>
              <a:rPr lang="tr-TR" sz="2000" dirty="0">
                <a:effectLst/>
                <a:latin typeface="Calibri" panose="020F0502020204030204" pitchFamily="34" charset="0"/>
                <a:ea typeface="Calibri" panose="020F0502020204030204" pitchFamily="34" charset="0"/>
              </a:rPr>
              <a:t>Yarışma süresince öğrencilerin EBA’ da geçirdikleri toplam süreler dikkate alınarak en uzun kullanım süresine sahip ilk 3 öğrenci ödüllendirilir.</a:t>
            </a:r>
          </a:p>
        </p:txBody>
      </p:sp>
    </p:spTree>
    <p:extLst>
      <p:ext uri="{BB962C8B-B14F-4D97-AF65-F5344CB8AC3E}">
        <p14:creationId xmlns:p14="http://schemas.microsoft.com/office/powerpoint/2010/main" val="3072641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10505D-0750-46A3-540D-D3E16CFF273F}"/>
            </a:ext>
          </a:extLst>
        </p:cNvPr>
        <p:cNvGrpSpPr/>
        <p:nvPr/>
      </p:nvGrpSpPr>
      <p:grpSpPr>
        <a:xfrm>
          <a:off x="0" y="0"/>
          <a:ext cx="0" cy="0"/>
          <a:chOff x="0" y="0"/>
          <a:chExt cx="0" cy="0"/>
        </a:xfrm>
      </p:grpSpPr>
      <p:pic>
        <p:nvPicPr>
          <p:cNvPr id="5" name="Resim 4">
            <a:extLst>
              <a:ext uri="{FF2B5EF4-FFF2-40B4-BE49-F238E27FC236}">
                <a16:creationId xmlns:a16="http://schemas.microsoft.com/office/drawing/2014/main" id="{95E3D7CD-733F-7C5F-66BD-BBC3F068769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4110" y="45339"/>
            <a:ext cx="1626523" cy="929827"/>
          </a:xfrm>
          <a:prstGeom prst="rect">
            <a:avLst/>
          </a:prstGeom>
        </p:spPr>
      </p:pic>
      <p:pic>
        <p:nvPicPr>
          <p:cNvPr id="7" name="Resim 6">
            <a:extLst>
              <a:ext uri="{FF2B5EF4-FFF2-40B4-BE49-F238E27FC236}">
                <a16:creationId xmlns:a16="http://schemas.microsoft.com/office/drawing/2014/main" id="{5AF1B4D8-4296-5C3A-A435-B290482A06BC}"/>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359454" y="416504"/>
            <a:ext cx="1672640" cy="443794"/>
          </a:xfrm>
          <a:prstGeom prst="rect">
            <a:avLst/>
          </a:prstGeom>
        </p:spPr>
      </p:pic>
      <p:sp>
        <p:nvSpPr>
          <p:cNvPr id="2" name="Unvan 1">
            <a:extLst>
              <a:ext uri="{FF2B5EF4-FFF2-40B4-BE49-F238E27FC236}">
                <a16:creationId xmlns:a16="http://schemas.microsoft.com/office/drawing/2014/main" id="{B738F04C-5628-2070-0AD2-ED83EB6E8E17}"/>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endPar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endParaRPr>
          </a:p>
        </p:txBody>
      </p:sp>
      <p:sp>
        <p:nvSpPr>
          <p:cNvPr id="4" name="Metin kutusu 3">
            <a:extLst>
              <a:ext uri="{FF2B5EF4-FFF2-40B4-BE49-F238E27FC236}">
                <a16:creationId xmlns:a16="http://schemas.microsoft.com/office/drawing/2014/main" id="{D52FEBD0-ED7D-E087-BEB2-64033273F5CD}"/>
              </a:ext>
            </a:extLst>
          </p:cNvPr>
          <p:cNvSpPr txBox="1"/>
          <p:nvPr/>
        </p:nvSpPr>
        <p:spPr>
          <a:xfrm>
            <a:off x="907472" y="1645311"/>
            <a:ext cx="10377055" cy="3303468"/>
          </a:xfrm>
          <a:prstGeom prst="rect">
            <a:avLst/>
          </a:prstGeom>
          <a:noFill/>
        </p:spPr>
        <p:txBody>
          <a:bodyPr wrap="square">
            <a:spAutoFit/>
          </a:bodyPr>
          <a:lstStyle/>
          <a:p>
            <a:pPr marL="914400" algn="just">
              <a:spcBef>
                <a:spcPts val="1005"/>
              </a:spcBef>
            </a:pPr>
            <a:r>
              <a:rPr lang="tr-TR" sz="3200" b="1" dirty="0">
                <a:effectLst/>
                <a:latin typeface="Calibri" panose="020F0502020204030204" pitchFamily="34" charset="0"/>
                <a:ea typeface="Calibri" panose="020F0502020204030204" pitchFamily="34" charset="0"/>
              </a:rPr>
              <a:t>Öğretmen Kategorisinde;</a:t>
            </a:r>
            <a:endParaRPr lang="tr-TR" sz="3200" dirty="0">
              <a:effectLst/>
              <a:latin typeface="Calibri" panose="020F0502020204030204" pitchFamily="34" charset="0"/>
              <a:ea typeface="Calibri" panose="020F0502020204030204" pitchFamily="34" charset="0"/>
            </a:endParaRPr>
          </a:p>
          <a:p>
            <a:pPr marL="342900" lvl="0" indent="-342900" algn="just">
              <a:spcBef>
                <a:spcPts val="1005"/>
              </a:spcBef>
              <a:buFont typeface="+mj-lt"/>
              <a:buAutoNum type="romanUcPeriod"/>
            </a:pPr>
            <a:r>
              <a:rPr lang="tr-TR" sz="3200" dirty="0">
                <a:effectLst/>
                <a:latin typeface="Calibri" panose="020F0502020204030204" pitchFamily="34" charset="0"/>
                <a:ea typeface="Calibri" panose="020F0502020204030204" pitchFamily="34" charset="0"/>
              </a:rPr>
              <a:t>Öğretmenin EBA puanının yarışma bitim tarihi itibariyle en az </a:t>
            </a:r>
            <a:r>
              <a:rPr lang="tr-TR" sz="3200" b="1" dirty="0">
                <a:effectLst/>
                <a:latin typeface="Calibri" panose="020F0502020204030204" pitchFamily="34" charset="0"/>
                <a:ea typeface="Calibri" panose="020F0502020204030204" pitchFamily="34" charset="0"/>
              </a:rPr>
              <a:t>50</a:t>
            </a:r>
            <a:r>
              <a:rPr lang="tr-TR" sz="3200" dirty="0">
                <a:effectLst/>
                <a:latin typeface="Calibri" panose="020F0502020204030204" pitchFamily="34" charset="0"/>
                <a:ea typeface="Calibri" panose="020F0502020204030204" pitchFamily="34" charset="0"/>
              </a:rPr>
              <a:t> olması gerekmektedir. </a:t>
            </a:r>
          </a:p>
          <a:p>
            <a:pPr marL="342900" lvl="0" indent="-342900" algn="just">
              <a:spcBef>
                <a:spcPts val="1005"/>
              </a:spcBef>
              <a:buFont typeface="+mj-lt"/>
              <a:buAutoNum type="romanUcPeriod"/>
            </a:pPr>
            <a:r>
              <a:rPr lang="tr-TR" sz="3200" dirty="0">
                <a:effectLst/>
                <a:latin typeface="Calibri" panose="020F0502020204030204" pitchFamily="34" charset="0"/>
                <a:ea typeface="Calibri" panose="020F0502020204030204" pitchFamily="34" charset="0"/>
              </a:rPr>
              <a:t>Yarışma süresince öğretmenlerin </a:t>
            </a:r>
            <a:r>
              <a:rPr lang="tr-TR" sz="3200" dirty="0" err="1">
                <a:effectLst/>
                <a:latin typeface="Calibri" panose="020F0502020204030204" pitchFamily="34" charset="0"/>
                <a:ea typeface="Calibri" panose="020F0502020204030204" pitchFamily="34" charset="0"/>
              </a:rPr>
              <a:t>EBA’da</a:t>
            </a:r>
            <a:r>
              <a:rPr lang="tr-TR" sz="3200" dirty="0">
                <a:effectLst/>
                <a:latin typeface="Calibri" panose="020F0502020204030204" pitchFamily="34" charset="0"/>
                <a:ea typeface="Calibri" panose="020F0502020204030204" pitchFamily="34" charset="0"/>
              </a:rPr>
              <a:t> geçirdikleri toplam süreler dikkate alınarak en uzun kullanım süresine sahip ilk 3 öğretmen ödüllendirilir.</a:t>
            </a:r>
          </a:p>
        </p:txBody>
      </p:sp>
    </p:spTree>
    <p:extLst>
      <p:ext uri="{BB962C8B-B14F-4D97-AF65-F5344CB8AC3E}">
        <p14:creationId xmlns:p14="http://schemas.microsoft.com/office/powerpoint/2010/main" val="867572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16538A-41B6-C10B-ADD4-B4C9B33799D7}"/>
            </a:ext>
          </a:extLst>
        </p:cNvPr>
        <p:cNvGrpSpPr/>
        <p:nvPr/>
      </p:nvGrpSpPr>
      <p:grpSpPr>
        <a:xfrm>
          <a:off x="0" y="0"/>
          <a:ext cx="0" cy="0"/>
          <a:chOff x="0" y="0"/>
          <a:chExt cx="0" cy="0"/>
        </a:xfrm>
      </p:grpSpPr>
      <p:pic>
        <p:nvPicPr>
          <p:cNvPr id="5" name="Resim 4">
            <a:extLst>
              <a:ext uri="{FF2B5EF4-FFF2-40B4-BE49-F238E27FC236}">
                <a16:creationId xmlns:a16="http://schemas.microsoft.com/office/drawing/2014/main" id="{A2C0D6DE-7219-9BE9-A18B-303ACD8785C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9248" y="45339"/>
            <a:ext cx="1626523" cy="929827"/>
          </a:xfrm>
          <a:prstGeom prst="rect">
            <a:avLst/>
          </a:prstGeom>
        </p:spPr>
      </p:pic>
      <p:pic>
        <p:nvPicPr>
          <p:cNvPr id="7" name="Resim 6">
            <a:extLst>
              <a:ext uri="{FF2B5EF4-FFF2-40B4-BE49-F238E27FC236}">
                <a16:creationId xmlns:a16="http://schemas.microsoft.com/office/drawing/2014/main" id="{4A3CBF2A-4B8D-2867-C82D-AB0226739F8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262471" y="482131"/>
            <a:ext cx="1672640" cy="443794"/>
          </a:xfrm>
          <a:prstGeom prst="rect">
            <a:avLst/>
          </a:prstGeom>
        </p:spPr>
      </p:pic>
      <p:sp>
        <p:nvSpPr>
          <p:cNvPr id="2" name="Unvan 1">
            <a:extLst>
              <a:ext uri="{FF2B5EF4-FFF2-40B4-BE49-F238E27FC236}">
                <a16:creationId xmlns:a16="http://schemas.microsoft.com/office/drawing/2014/main" id="{C75EC165-AADF-2BFB-4A5F-3ABF40231E78}"/>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p>
        </p:txBody>
      </p:sp>
      <p:sp>
        <p:nvSpPr>
          <p:cNvPr id="4" name="Metin kutusu 3">
            <a:extLst>
              <a:ext uri="{FF2B5EF4-FFF2-40B4-BE49-F238E27FC236}">
                <a16:creationId xmlns:a16="http://schemas.microsoft.com/office/drawing/2014/main" id="{2E9A0191-4C40-BB8E-5217-099C61054E4C}"/>
              </a:ext>
            </a:extLst>
          </p:cNvPr>
          <p:cNvSpPr txBox="1"/>
          <p:nvPr/>
        </p:nvSpPr>
        <p:spPr>
          <a:xfrm>
            <a:off x="1108364" y="1859339"/>
            <a:ext cx="10363200" cy="4401205"/>
          </a:xfrm>
          <a:prstGeom prst="rect">
            <a:avLst/>
          </a:prstGeom>
          <a:noFill/>
        </p:spPr>
        <p:txBody>
          <a:bodyPr wrap="square">
            <a:spAutoFit/>
          </a:bodyPr>
          <a:lstStyle/>
          <a:p>
            <a:pPr marL="457200" algn="just"/>
            <a:r>
              <a:rPr lang="tr-TR" sz="2800" b="1" dirty="0">
                <a:effectLst/>
                <a:latin typeface="Calibri" panose="020F0502020204030204" pitchFamily="34" charset="0"/>
                <a:ea typeface="Calibri" panose="020F0502020204030204" pitchFamily="34" charset="0"/>
                <a:cs typeface="Calibri" panose="020F0502020204030204" pitchFamily="34" charset="0"/>
              </a:rPr>
              <a:t>DEĞERLENDİRME KURULUNDA KİMLERİN YER ALACAĞI   </a:t>
            </a:r>
            <a:endParaRPr lang="tr-TR" sz="2800" dirty="0">
              <a:effectLst/>
              <a:latin typeface="Calibri" panose="020F0502020204030204" pitchFamily="34" charset="0"/>
              <a:ea typeface="Calibri" panose="020F0502020204030204" pitchFamily="34" charset="0"/>
            </a:endParaRPr>
          </a:p>
          <a:p>
            <a:pPr marL="457200" algn="just"/>
            <a:r>
              <a:rPr lang="tr-TR" sz="2800" b="1" u="none" strike="noStrike" dirty="0">
                <a:effectLst/>
                <a:latin typeface="Calibri" panose="020F0502020204030204" pitchFamily="34" charset="0"/>
                <a:ea typeface="Calibri" panose="020F0502020204030204" pitchFamily="34" charset="0"/>
                <a:cs typeface="Calibri" panose="020F0502020204030204" pitchFamily="34" charset="0"/>
              </a:rPr>
              <a:t> </a:t>
            </a:r>
            <a:endParaRPr lang="tr-TR" sz="2800" dirty="0">
              <a:effectLst/>
              <a:latin typeface="Calibri" panose="020F0502020204030204" pitchFamily="34" charset="0"/>
              <a:ea typeface="Calibri" panose="020F0502020204030204" pitchFamily="34" charset="0"/>
            </a:endParaRPr>
          </a:p>
          <a:p>
            <a:pPr marL="457200" algn="just"/>
            <a:r>
              <a:rPr lang="tr-TR" sz="2800" b="1" u="sng" dirty="0">
                <a:effectLst/>
                <a:latin typeface="Calibri" panose="020F0502020204030204" pitchFamily="34" charset="0"/>
                <a:ea typeface="Calibri" panose="020F0502020204030204" pitchFamily="34" charset="0"/>
                <a:cs typeface="Calibri" panose="020F0502020204030204" pitchFamily="34" charset="0"/>
              </a:rPr>
              <a:t>Okullarda </a:t>
            </a:r>
            <a:endParaRPr lang="tr-TR" sz="2800" dirty="0">
              <a:effectLst/>
              <a:latin typeface="Calibri" panose="020F0502020204030204" pitchFamily="34" charset="0"/>
              <a:ea typeface="Calibri" panose="020F0502020204030204" pitchFamily="34" charset="0"/>
            </a:endParaRPr>
          </a:p>
          <a:p>
            <a:pPr marL="457200" algn="just"/>
            <a:r>
              <a:rPr lang="tr-TR" sz="2800" b="1" u="none" strike="noStrike" dirty="0">
                <a:effectLst/>
                <a:latin typeface="Calibri" panose="020F0502020204030204" pitchFamily="34" charset="0"/>
                <a:ea typeface="Calibri" panose="020F0502020204030204" pitchFamily="34" charset="0"/>
                <a:cs typeface="Calibri" panose="020F0502020204030204" pitchFamily="34" charset="0"/>
              </a:rPr>
              <a:t> </a:t>
            </a:r>
            <a:endParaRPr lang="tr-TR" sz="2800" dirty="0">
              <a:effectLst/>
              <a:latin typeface="Calibri" panose="020F0502020204030204" pitchFamily="34" charset="0"/>
              <a:ea typeface="Calibri" panose="020F0502020204030204" pitchFamily="34" charset="0"/>
            </a:endParaRPr>
          </a:p>
          <a:p>
            <a:pPr marL="342900" lvl="0" indent="-342900" algn="just">
              <a:buFont typeface="+mj-lt"/>
              <a:buAutoNum type="arabicPeriod"/>
            </a:pPr>
            <a:r>
              <a:rPr lang="tr-TR" sz="2800" dirty="0">
                <a:effectLst/>
                <a:latin typeface="Calibri" panose="020F0502020204030204" pitchFamily="34" charset="0"/>
                <a:ea typeface="Calibri" panose="020F0502020204030204" pitchFamily="34" charset="0"/>
                <a:cs typeface="Calibri" panose="020F0502020204030204" pitchFamily="34" charset="0"/>
              </a:rPr>
              <a:t>Okul Müdürü veya görevlendireceği Müdür Yardımcısı</a:t>
            </a:r>
            <a:endParaRPr lang="tr-TR" sz="2800" dirty="0">
              <a:effectLst/>
              <a:latin typeface="Calibri" panose="020F0502020204030204" pitchFamily="34" charset="0"/>
              <a:ea typeface="Calibri" panose="020F0502020204030204" pitchFamily="34" charset="0"/>
            </a:endParaRPr>
          </a:p>
          <a:p>
            <a:pPr marL="342900" lvl="0" indent="-342900" algn="just">
              <a:buFont typeface="+mj-lt"/>
              <a:buAutoNum type="arabicPeriod"/>
            </a:pPr>
            <a:r>
              <a:rPr lang="tr-TR" sz="2800" dirty="0">
                <a:effectLst/>
                <a:latin typeface="Calibri" panose="020F0502020204030204" pitchFamily="34" charset="0"/>
                <a:ea typeface="Calibri" panose="020F0502020204030204" pitchFamily="34" charset="0"/>
                <a:cs typeface="Calibri" panose="020F0502020204030204" pitchFamily="34" charset="0"/>
              </a:rPr>
              <a:t>Öncelikle Bilişim Teknolojileri Rehberliği Görevi Yapan Öğretmen veya Bilişim Teknolojisi Öğretmeni her ikisi de yoksa diğer alanlardan bir öğretmen</a:t>
            </a:r>
            <a:endParaRPr lang="tr-TR" sz="2800" dirty="0">
              <a:effectLst/>
              <a:latin typeface="Calibri" panose="020F0502020204030204" pitchFamily="34" charset="0"/>
              <a:ea typeface="Calibri" panose="020F0502020204030204" pitchFamily="34" charset="0"/>
            </a:endParaRPr>
          </a:p>
          <a:p>
            <a:pPr marL="342900" lvl="0" indent="-342900" algn="just">
              <a:buFont typeface="+mj-lt"/>
              <a:buAutoNum type="arabicPeriod"/>
            </a:pPr>
            <a:r>
              <a:rPr lang="tr-TR" sz="2800" dirty="0">
                <a:effectLst/>
                <a:latin typeface="Calibri" panose="020F0502020204030204" pitchFamily="34" charset="0"/>
                <a:ea typeface="Calibri" panose="020F0502020204030204" pitchFamily="34" charset="0"/>
                <a:cs typeface="Calibri" panose="020F0502020204030204" pitchFamily="34" charset="0"/>
              </a:rPr>
              <a:t>Diğer alanlardan bir öğretmen</a:t>
            </a:r>
            <a:endParaRPr lang="tr-TR" sz="2800" dirty="0">
              <a:effectLst/>
              <a:latin typeface="Calibri" panose="020F0502020204030204" pitchFamily="34" charset="0"/>
              <a:ea typeface="Calibri" panose="020F0502020204030204" pitchFamily="34" charset="0"/>
            </a:endParaRPr>
          </a:p>
          <a:p>
            <a:pPr algn="just"/>
            <a:r>
              <a:rPr lang="tr-TR" sz="2800" b="1" u="none" strike="noStrike" dirty="0">
                <a:effectLst/>
                <a:latin typeface="Calibri" panose="020F0502020204030204" pitchFamily="34" charset="0"/>
                <a:ea typeface="Calibri" panose="020F0502020204030204" pitchFamily="34" charset="0"/>
                <a:cs typeface="Calibri" panose="020F0502020204030204" pitchFamily="34" charset="0"/>
              </a:rPr>
              <a:t> </a:t>
            </a:r>
            <a:endParaRPr lang="tr-TR" sz="2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884459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BDE78C-9A95-66B5-26A3-2D699FDC2C72}"/>
            </a:ext>
          </a:extLst>
        </p:cNvPr>
        <p:cNvGrpSpPr/>
        <p:nvPr/>
      </p:nvGrpSpPr>
      <p:grpSpPr>
        <a:xfrm>
          <a:off x="0" y="0"/>
          <a:ext cx="0" cy="0"/>
          <a:chOff x="0" y="0"/>
          <a:chExt cx="0" cy="0"/>
        </a:xfrm>
      </p:grpSpPr>
      <p:pic>
        <p:nvPicPr>
          <p:cNvPr id="5" name="Resim 4">
            <a:extLst>
              <a:ext uri="{FF2B5EF4-FFF2-40B4-BE49-F238E27FC236}">
                <a16:creationId xmlns:a16="http://schemas.microsoft.com/office/drawing/2014/main" id="{5A9EA2BE-465D-A06F-295E-0F0B0EACB14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84129" y="45339"/>
            <a:ext cx="1626523" cy="929827"/>
          </a:xfrm>
          <a:prstGeom prst="rect">
            <a:avLst/>
          </a:prstGeom>
        </p:spPr>
      </p:pic>
      <p:pic>
        <p:nvPicPr>
          <p:cNvPr id="7" name="Resim 6">
            <a:extLst>
              <a:ext uri="{FF2B5EF4-FFF2-40B4-BE49-F238E27FC236}">
                <a16:creationId xmlns:a16="http://schemas.microsoft.com/office/drawing/2014/main" id="{600CD7AC-3EAE-E550-0570-FC260086B824}"/>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174297" y="482131"/>
            <a:ext cx="1672640" cy="443794"/>
          </a:xfrm>
          <a:prstGeom prst="rect">
            <a:avLst/>
          </a:prstGeom>
        </p:spPr>
      </p:pic>
      <p:sp>
        <p:nvSpPr>
          <p:cNvPr id="2" name="Unvan 1">
            <a:extLst>
              <a:ext uri="{FF2B5EF4-FFF2-40B4-BE49-F238E27FC236}">
                <a16:creationId xmlns:a16="http://schemas.microsoft.com/office/drawing/2014/main" id="{4C218002-8D19-FC4A-C0E2-FA25737374D2}"/>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endPar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endParaRPr>
          </a:p>
        </p:txBody>
      </p:sp>
      <p:sp>
        <p:nvSpPr>
          <p:cNvPr id="10" name="Metin kutusu 9">
            <a:extLst>
              <a:ext uri="{FF2B5EF4-FFF2-40B4-BE49-F238E27FC236}">
                <a16:creationId xmlns:a16="http://schemas.microsoft.com/office/drawing/2014/main" id="{11CB918D-5FA3-382C-0052-97BFE0492C75}"/>
              </a:ext>
            </a:extLst>
          </p:cNvPr>
          <p:cNvSpPr txBox="1"/>
          <p:nvPr/>
        </p:nvSpPr>
        <p:spPr>
          <a:xfrm>
            <a:off x="741218" y="1656352"/>
            <a:ext cx="10709563" cy="1328569"/>
          </a:xfrm>
          <a:prstGeom prst="rect">
            <a:avLst/>
          </a:prstGeom>
          <a:noFill/>
        </p:spPr>
        <p:txBody>
          <a:bodyPr wrap="square">
            <a:spAutoFit/>
          </a:bodyPr>
          <a:lstStyle/>
          <a:p>
            <a:pPr marL="537845" algn="just"/>
            <a:r>
              <a:rPr lang="tr-TR" sz="2400" b="1" spc="-10" dirty="0">
                <a:effectLst/>
                <a:latin typeface="Calibri" panose="020F0502020204030204" pitchFamily="34" charset="0"/>
                <a:ea typeface="Calibri" panose="020F0502020204030204" pitchFamily="34" charset="0"/>
                <a:cs typeface="Calibri" panose="020F0502020204030204" pitchFamily="34" charset="0"/>
              </a:rPr>
              <a:t>ÖDÜLLER</a:t>
            </a:r>
            <a:endParaRPr lang="tr-TR" sz="2400" dirty="0">
              <a:effectLst/>
              <a:latin typeface="Calibri" panose="020F0502020204030204" pitchFamily="34" charset="0"/>
              <a:ea typeface="Calibri" panose="020F0502020204030204" pitchFamily="34" charset="0"/>
            </a:endParaRPr>
          </a:p>
          <a:p>
            <a:pPr marL="537845" algn="just">
              <a:spcBef>
                <a:spcPts val="1035"/>
              </a:spcBef>
            </a:pPr>
            <a:r>
              <a:rPr lang="tr-TR" sz="2400" dirty="0">
                <a:effectLst/>
                <a:latin typeface="Calibri" panose="020F0502020204030204" pitchFamily="34" charset="0"/>
                <a:ea typeface="Calibri" panose="020F0502020204030204" pitchFamily="34" charset="0"/>
                <a:cs typeface="Calibri" panose="020F0502020204030204" pitchFamily="34" charset="0"/>
              </a:rPr>
              <a:t>Ödüller, öğretmen</a:t>
            </a:r>
            <a:r>
              <a:rPr lang="tr-TR" sz="2400" spc="-5" dirty="0">
                <a:latin typeface="Calibri" panose="020F0502020204030204" pitchFamily="34" charset="0"/>
                <a:ea typeface="Calibri" panose="020F0502020204030204" pitchFamily="34" charset="0"/>
                <a:cs typeface="Calibri" panose="020F0502020204030204" pitchFamily="34" charset="0"/>
              </a:rPr>
              <a:t> ve</a:t>
            </a:r>
            <a:r>
              <a:rPr lang="tr-TR" sz="2400" dirty="0">
                <a:effectLst/>
                <a:latin typeface="Calibri" panose="020F0502020204030204" pitchFamily="34" charset="0"/>
                <a:ea typeface="Calibri" panose="020F0502020204030204" pitchFamily="34" charset="0"/>
                <a:cs typeface="Calibri" panose="020F0502020204030204" pitchFamily="34" charset="0"/>
              </a:rPr>
              <a:t> öğrenci olmak üzere 2 ayrı kategoride </a:t>
            </a:r>
            <a:r>
              <a:rPr lang="tr-TR" sz="2400" spc="-10" dirty="0">
                <a:effectLst/>
                <a:latin typeface="Calibri" panose="020F0502020204030204" pitchFamily="34" charset="0"/>
                <a:ea typeface="Calibri" panose="020F0502020204030204" pitchFamily="34" charset="0"/>
                <a:cs typeface="Calibri" panose="020F0502020204030204" pitchFamily="34" charset="0"/>
              </a:rPr>
              <a:t>verilecektir. Ödüller Okul Müdürlüklerince belirlenecektir.</a:t>
            </a:r>
            <a:endParaRPr lang="tr-TR" sz="2400" dirty="0">
              <a:effectLst/>
              <a:latin typeface="Calibri" panose="020F0502020204030204" pitchFamily="34" charset="0"/>
              <a:ea typeface="Calibri" panose="020F0502020204030204" pitchFamily="34" charset="0"/>
            </a:endParaRPr>
          </a:p>
        </p:txBody>
      </p:sp>
      <p:graphicFrame>
        <p:nvGraphicFramePr>
          <p:cNvPr id="12" name="Tablo 11">
            <a:extLst>
              <a:ext uri="{FF2B5EF4-FFF2-40B4-BE49-F238E27FC236}">
                <a16:creationId xmlns:a16="http://schemas.microsoft.com/office/drawing/2014/main" id="{DEB9C677-0BD4-323D-C48F-8174FD9A7964}"/>
              </a:ext>
            </a:extLst>
          </p:cNvPr>
          <p:cNvGraphicFramePr>
            <a:graphicFrameLocks noGrp="1"/>
          </p:cNvGraphicFramePr>
          <p:nvPr>
            <p:extLst>
              <p:ext uri="{D42A27DB-BD31-4B8C-83A1-F6EECF244321}">
                <p14:modId xmlns:p14="http://schemas.microsoft.com/office/powerpoint/2010/main" val="1127148376"/>
              </p:ext>
            </p:extLst>
          </p:nvPr>
        </p:nvGraphicFramePr>
        <p:xfrm>
          <a:off x="1710652" y="3458369"/>
          <a:ext cx="8971203" cy="2115484"/>
        </p:xfrm>
        <a:graphic>
          <a:graphicData uri="http://schemas.openxmlformats.org/drawingml/2006/table">
            <a:tbl>
              <a:tblPr firstRow="1" firstCol="1" lastRow="1" lastCol="1" bandRow="1" bandCol="1">
                <a:tableStyleId>{72833802-FEF1-4C79-8D5D-14CF1EAF98D9}</a:tableStyleId>
              </a:tblPr>
              <a:tblGrid>
                <a:gridCol w="5654031">
                  <a:extLst>
                    <a:ext uri="{9D8B030D-6E8A-4147-A177-3AD203B41FA5}">
                      <a16:colId xmlns:a16="http://schemas.microsoft.com/office/drawing/2014/main" val="1404914593"/>
                    </a:ext>
                  </a:extLst>
                </a:gridCol>
                <a:gridCol w="3317172">
                  <a:extLst>
                    <a:ext uri="{9D8B030D-6E8A-4147-A177-3AD203B41FA5}">
                      <a16:colId xmlns:a16="http://schemas.microsoft.com/office/drawing/2014/main" val="4117022468"/>
                    </a:ext>
                  </a:extLst>
                </a:gridCol>
              </a:tblGrid>
              <a:tr h="424698">
                <a:tc>
                  <a:txBody>
                    <a:bodyPr/>
                    <a:lstStyle/>
                    <a:p>
                      <a:pPr marL="31750" algn="just"/>
                      <a:r>
                        <a:rPr lang="tr-TR" sz="2400">
                          <a:effectLst/>
                        </a:rPr>
                        <a:t>YARIŞMA </a:t>
                      </a:r>
                      <a:r>
                        <a:rPr lang="tr-TR" sz="2400" spc="-10">
                          <a:effectLst/>
                        </a:rPr>
                        <a:t>TARİHLERİ</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a:r>
                        <a:rPr lang="tr-TR" sz="2400">
                          <a:effectLst/>
                        </a:rPr>
                        <a:t> </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040908583"/>
                  </a:ext>
                </a:extLst>
              </a:tr>
              <a:tr h="536533">
                <a:tc>
                  <a:txBody>
                    <a:bodyPr/>
                    <a:lstStyle/>
                    <a:p>
                      <a:pPr marL="31750" algn="just">
                        <a:spcBef>
                          <a:spcPts val="500"/>
                        </a:spcBef>
                      </a:pPr>
                      <a:r>
                        <a:rPr lang="tr-TR" sz="2400" dirty="0">
                          <a:effectLst/>
                          <a:latin typeface="Calibri" panose="020F0502020204030204" pitchFamily="34" charset="0"/>
                          <a:ea typeface="Calibri" panose="020F0502020204030204" pitchFamily="34" charset="0"/>
                          <a:cs typeface="Times New Roman" panose="02020603050405020304" pitchFamily="18" charset="0"/>
                        </a:rPr>
                        <a:t>1.Dönem</a:t>
                      </a:r>
                    </a:p>
                  </a:txBody>
                  <a:tcPr marL="0" marR="0" marT="0" marB="0"/>
                </a:tc>
                <a:tc>
                  <a:txBody>
                    <a:bodyPr/>
                    <a:lstStyle/>
                    <a:p>
                      <a:pPr marR="31115" algn="just">
                        <a:spcBef>
                          <a:spcPts val="500"/>
                        </a:spcBef>
                      </a:pPr>
                      <a:r>
                        <a:rPr lang="tr-TR" sz="2400" b="1" kern="1200" dirty="0">
                          <a:solidFill>
                            <a:schemeClr val="tx1"/>
                          </a:solidFill>
                          <a:effectLst/>
                          <a:latin typeface="+mn-lt"/>
                          <a:ea typeface="+mn-ea"/>
                          <a:cs typeface="+mn-cs"/>
                        </a:rPr>
                        <a:t>01.03.2025 - 31.03.2025</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727404549"/>
                  </a:ext>
                </a:extLst>
              </a:tr>
              <a:tr h="544763">
                <a:tc>
                  <a:txBody>
                    <a:bodyPr/>
                    <a:lstStyle/>
                    <a:p>
                      <a:pPr marL="31750" algn="just">
                        <a:spcBef>
                          <a:spcPts val="105"/>
                        </a:spcBef>
                      </a:pPr>
                      <a:r>
                        <a:rPr lang="tr-TR" sz="2400" dirty="0">
                          <a:effectLst/>
                          <a:latin typeface="Calibri" panose="020F0502020204030204" pitchFamily="34" charset="0"/>
                          <a:ea typeface="Calibri" panose="020F0502020204030204" pitchFamily="34" charset="0"/>
                          <a:cs typeface="Times New Roman" panose="02020603050405020304" pitchFamily="18" charset="0"/>
                        </a:rPr>
                        <a:t>2.Dönem</a:t>
                      </a:r>
                    </a:p>
                  </a:txBody>
                  <a:tcPr marL="0" marR="0" marT="0" marB="0"/>
                </a:tc>
                <a:tc>
                  <a:txBody>
                    <a:bodyPr/>
                    <a:lstStyle/>
                    <a:p>
                      <a:pPr marR="31115" algn="just">
                        <a:spcBef>
                          <a:spcPts val="105"/>
                        </a:spcBef>
                      </a:pPr>
                      <a:r>
                        <a:rPr lang="tr-TR" sz="2400" b="1" kern="1200" dirty="0">
                          <a:solidFill>
                            <a:schemeClr val="tx1"/>
                          </a:solidFill>
                          <a:effectLst/>
                          <a:latin typeface="+mn-lt"/>
                          <a:ea typeface="+mn-ea"/>
                          <a:cs typeface="+mn-cs"/>
                        </a:rPr>
                        <a:t>01.04.2025 - 30.04.2025</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645512608"/>
                  </a:ext>
                </a:extLst>
              </a:tr>
              <a:tr h="609490">
                <a:tc>
                  <a:txBody>
                    <a:bodyPr/>
                    <a:lstStyle/>
                    <a:p>
                      <a:pPr marL="31750" algn="just">
                        <a:spcBef>
                          <a:spcPts val="120"/>
                        </a:spcBef>
                      </a:pPr>
                      <a:r>
                        <a:rPr lang="tr-TR" sz="2400" dirty="0">
                          <a:effectLst/>
                          <a:latin typeface="Calibri" panose="020F0502020204030204" pitchFamily="34" charset="0"/>
                          <a:ea typeface="Calibri" panose="020F0502020204030204" pitchFamily="34" charset="0"/>
                          <a:cs typeface="Times New Roman" panose="02020603050405020304" pitchFamily="18" charset="0"/>
                        </a:rPr>
                        <a:t>3.Dönem</a:t>
                      </a:r>
                    </a:p>
                  </a:txBody>
                  <a:tcPr marL="0" marR="0" marT="0" marB="0"/>
                </a:tc>
                <a:tc>
                  <a:txBody>
                    <a:bodyPr/>
                    <a:lstStyle/>
                    <a:p>
                      <a:pPr marR="31115" algn="just">
                        <a:spcBef>
                          <a:spcPts val="120"/>
                        </a:spcBef>
                      </a:pPr>
                      <a:r>
                        <a:rPr lang="tr-TR" sz="2400" b="1" kern="1200" dirty="0">
                          <a:solidFill>
                            <a:schemeClr val="tx1"/>
                          </a:solidFill>
                          <a:effectLst/>
                          <a:latin typeface="+mn-lt"/>
                          <a:ea typeface="+mn-ea"/>
                          <a:cs typeface="+mn-cs"/>
                        </a:rPr>
                        <a:t>01.05.2025 - 31.05.2025</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11173579"/>
                  </a:ext>
                </a:extLst>
              </a:tr>
            </a:tbl>
          </a:graphicData>
        </a:graphic>
      </p:graphicFrame>
    </p:spTree>
    <p:extLst>
      <p:ext uri="{BB962C8B-B14F-4D97-AF65-F5344CB8AC3E}">
        <p14:creationId xmlns:p14="http://schemas.microsoft.com/office/powerpoint/2010/main" val="4279443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34C413-CDDB-05E8-9971-BAC680AE42C7}"/>
            </a:ext>
          </a:extLst>
        </p:cNvPr>
        <p:cNvGrpSpPr/>
        <p:nvPr/>
      </p:nvGrpSpPr>
      <p:grpSpPr>
        <a:xfrm>
          <a:off x="0" y="0"/>
          <a:ext cx="0" cy="0"/>
          <a:chOff x="0" y="0"/>
          <a:chExt cx="0" cy="0"/>
        </a:xfrm>
      </p:grpSpPr>
      <p:pic>
        <p:nvPicPr>
          <p:cNvPr id="5" name="Resim 4">
            <a:extLst>
              <a:ext uri="{FF2B5EF4-FFF2-40B4-BE49-F238E27FC236}">
                <a16:creationId xmlns:a16="http://schemas.microsoft.com/office/drawing/2014/main" id="{E0282271-18AA-DEE8-5C26-DC1382CA9B6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284" y="77984"/>
            <a:ext cx="1626523" cy="929827"/>
          </a:xfrm>
          <a:prstGeom prst="rect">
            <a:avLst/>
          </a:prstGeom>
        </p:spPr>
      </p:pic>
      <p:pic>
        <p:nvPicPr>
          <p:cNvPr id="7" name="Resim 6">
            <a:extLst>
              <a:ext uri="{FF2B5EF4-FFF2-40B4-BE49-F238E27FC236}">
                <a16:creationId xmlns:a16="http://schemas.microsoft.com/office/drawing/2014/main" id="{02086033-6FAC-546B-8027-1C890F8223EE}"/>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159142" y="503700"/>
            <a:ext cx="1672640" cy="443794"/>
          </a:xfrm>
          <a:prstGeom prst="rect">
            <a:avLst/>
          </a:prstGeom>
        </p:spPr>
      </p:pic>
      <p:sp>
        <p:nvSpPr>
          <p:cNvPr id="2" name="Unvan 1">
            <a:extLst>
              <a:ext uri="{FF2B5EF4-FFF2-40B4-BE49-F238E27FC236}">
                <a16:creationId xmlns:a16="http://schemas.microsoft.com/office/drawing/2014/main" id="{7773FE34-7311-CFBE-8E0E-F07385673BF4}"/>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endPar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endParaRPr>
          </a:p>
        </p:txBody>
      </p:sp>
      <p:sp>
        <p:nvSpPr>
          <p:cNvPr id="3" name="Dikdörtgen 2">
            <a:extLst>
              <a:ext uri="{FF2B5EF4-FFF2-40B4-BE49-F238E27FC236}">
                <a16:creationId xmlns:a16="http://schemas.microsoft.com/office/drawing/2014/main" id="{258B9214-306F-8877-6628-EFD7E7CBE3B2}"/>
              </a:ext>
            </a:extLst>
          </p:cNvPr>
          <p:cNvSpPr/>
          <p:nvPr/>
        </p:nvSpPr>
        <p:spPr>
          <a:xfrm>
            <a:off x="1254912" y="1318644"/>
            <a:ext cx="8894266" cy="461665"/>
          </a:xfrm>
          <a:prstGeom prst="rect">
            <a:avLst/>
          </a:prstGeom>
          <a:noFill/>
        </p:spPr>
        <p:txBody>
          <a:bodyPr wrap="square" lIns="91440" tIns="45720" rIns="91440" bIns="45720">
            <a:spAutoFit/>
          </a:bodyPr>
          <a:lstStyle/>
          <a:p>
            <a:pPr algn="ctr"/>
            <a:r>
              <a:rPr lang="tr-TR" sz="2400" b="1" dirty="0">
                <a:ln w="22225">
                  <a:solidFill>
                    <a:schemeClr val="accent2"/>
                  </a:solidFill>
                  <a:prstDash val="solid"/>
                </a:ln>
                <a:solidFill>
                  <a:schemeClr val="accent2">
                    <a:lumMod val="40000"/>
                    <a:lumOff val="60000"/>
                  </a:schemeClr>
                </a:solidFill>
              </a:rPr>
              <a:t>EBA ANLIK BİLGİ YARIŞMASI </a:t>
            </a:r>
            <a:r>
              <a:rPr lang="tr-TR" sz="2400" b="1" cap="none" spc="0" dirty="0">
                <a:ln w="22225">
                  <a:solidFill>
                    <a:schemeClr val="accent2"/>
                  </a:solidFill>
                  <a:prstDash val="solid"/>
                </a:ln>
                <a:solidFill>
                  <a:schemeClr val="accent2">
                    <a:lumMod val="40000"/>
                    <a:lumOff val="60000"/>
                  </a:schemeClr>
                </a:solidFill>
                <a:effectLst/>
              </a:rPr>
              <a:t>UYGULAMASI</a:t>
            </a:r>
          </a:p>
        </p:txBody>
      </p:sp>
      <p:sp>
        <p:nvSpPr>
          <p:cNvPr id="6" name="Metin kutusu 5">
            <a:extLst>
              <a:ext uri="{FF2B5EF4-FFF2-40B4-BE49-F238E27FC236}">
                <a16:creationId xmlns:a16="http://schemas.microsoft.com/office/drawing/2014/main" id="{516E7B7A-DACC-60EF-DA24-914CCEAD47A3}"/>
              </a:ext>
            </a:extLst>
          </p:cNvPr>
          <p:cNvSpPr txBox="1"/>
          <p:nvPr/>
        </p:nvSpPr>
        <p:spPr>
          <a:xfrm>
            <a:off x="727364" y="1905000"/>
            <a:ext cx="10737272" cy="4667945"/>
          </a:xfrm>
          <a:prstGeom prst="rect">
            <a:avLst/>
          </a:prstGeom>
          <a:noFill/>
        </p:spPr>
        <p:txBody>
          <a:bodyPr wrap="square">
            <a:spAutoFit/>
          </a:bodyPr>
          <a:lstStyle/>
          <a:p>
            <a:pPr marL="342900" lvl="0" indent="-342900" algn="just">
              <a:spcBef>
                <a:spcPts val="985"/>
              </a:spcBef>
              <a:buFont typeface="Symbol" panose="05050102010706020507" pitchFamily="18" charset="2"/>
              <a:buChar char=""/>
            </a:pPr>
            <a:r>
              <a:rPr lang="tr-TR" sz="2400" dirty="0">
                <a:effectLst/>
                <a:latin typeface="Calibri" panose="020F0502020204030204" pitchFamily="34" charset="0"/>
                <a:ea typeface="Calibri" panose="020F0502020204030204" pitchFamily="34" charset="0"/>
              </a:rPr>
              <a:t>Her hafta en az bir dersin bilgi yarışması yapılacaktır.</a:t>
            </a:r>
          </a:p>
          <a:p>
            <a:pPr marL="342900" lvl="0" indent="-342900" algn="just">
              <a:spcBef>
                <a:spcPts val="985"/>
              </a:spcBef>
              <a:buFont typeface="Symbol" panose="05050102010706020507" pitchFamily="18" charset="2"/>
              <a:buChar char=""/>
            </a:pPr>
            <a:r>
              <a:rPr lang="tr-TR" sz="2400" dirty="0">
                <a:effectLst/>
                <a:latin typeface="Calibri" panose="020F0502020204030204" pitchFamily="34" charset="0"/>
                <a:ea typeface="Calibri" panose="020F0502020204030204" pitchFamily="34" charset="0"/>
              </a:rPr>
              <a:t>Her sınıf düzeyi için yalnızca bir EBA grubu oluşturulacaktır (Örneğin: 9. sınıf yarışma grubu, 10. sınıf yarışma grubu vb.). Gruplar herkese açık şekilde yapılandırılarak</a:t>
            </a:r>
            <a:r>
              <a:rPr lang="tr-TR" sz="2400" dirty="0">
                <a:solidFill>
                  <a:srgbClr val="FF0000"/>
                </a:solidFill>
                <a:effectLst/>
                <a:latin typeface="Calibri" panose="020F0502020204030204" pitchFamily="34" charset="0"/>
                <a:ea typeface="Calibri" panose="020F0502020204030204" pitchFamily="34" charset="0"/>
              </a:rPr>
              <a:t> </a:t>
            </a:r>
            <a:r>
              <a:rPr lang="tr-TR" sz="2400" dirty="0">
                <a:effectLst/>
                <a:latin typeface="Calibri" panose="020F0502020204030204" pitchFamily="34" charset="0"/>
                <a:ea typeface="Calibri" panose="020F0502020204030204" pitchFamily="34" charset="0"/>
              </a:rPr>
              <a:t>öğrencilerin ve öğretmenlerin katılımı sağlanacaktır.</a:t>
            </a:r>
          </a:p>
          <a:p>
            <a:pPr marL="342900" lvl="0" indent="-342900" algn="just">
              <a:spcBef>
                <a:spcPts val="985"/>
              </a:spcBef>
              <a:buFont typeface="Symbol" panose="05050102010706020507" pitchFamily="18" charset="2"/>
              <a:buChar char=""/>
            </a:pPr>
            <a:r>
              <a:rPr lang="tr-TR" sz="2400" dirty="0">
                <a:effectLst/>
                <a:latin typeface="Calibri" panose="020F0502020204030204" pitchFamily="34" charset="0"/>
                <a:ea typeface="Calibri" panose="020F0502020204030204" pitchFamily="34" charset="0"/>
              </a:rPr>
              <a:t>Öğrenciler yalnızca kendi sınıf düzeylerine uygun gruba katılmalıdır.</a:t>
            </a:r>
          </a:p>
          <a:p>
            <a:pPr marL="342900" lvl="0" indent="-342900" algn="just">
              <a:spcBef>
                <a:spcPts val="985"/>
              </a:spcBef>
              <a:buFont typeface="Symbol" panose="05050102010706020507" pitchFamily="18" charset="2"/>
              <a:buChar char=""/>
            </a:pPr>
            <a:r>
              <a:rPr lang="tr-TR" sz="2400" dirty="0">
                <a:effectLst/>
                <a:latin typeface="Calibri" panose="020F0502020204030204" pitchFamily="34" charset="0"/>
                <a:ea typeface="Calibri" panose="020F0502020204030204" pitchFamily="34" charset="0"/>
              </a:rPr>
              <a:t>Okul idaresince bir takvim hazırlanacaktır. Bu takvim, öğrenci ve öğretmenlere duyurulacak olup, takvimde hangi hafta hangi dersin bilgi yarışmasının olacağı açıkça belirtilecektir.</a:t>
            </a:r>
          </a:p>
          <a:p>
            <a:pPr marL="342900" lvl="0" indent="-342900" algn="just">
              <a:spcBef>
                <a:spcPts val="985"/>
              </a:spcBef>
              <a:buFont typeface="Symbol" panose="05050102010706020507" pitchFamily="18" charset="2"/>
              <a:buChar char=""/>
            </a:pPr>
            <a:r>
              <a:rPr lang="tr-TR" sz="2400" dirty="0">
                <a:effectLst/>
                <a:latin typeface="Calibri" panose="020F0502020204030204" pitchFamily="34" charset="0"/>
                <a:ea typeface="Calibri" panose="020F0502020204030204" pitchFamily="34" charset="0"/>
              </a:rPr>
              <a:t>Okul idaresi tarafından belirlenen gün ve saatte, ilgili dersin zümre başkanı her sınıf seviyesindeki grupta o sınıfa uygun, daha önce zümre öğretmenlerince belirlenen soruyu paylaşacaktır.</a:t>
            </a:r>
          </a:p>
        </p:txBody>
      </p:sp>
    </p:spTree>
    <p:extLst>
      <p:ext uri="{BB962C8B-B14F-4D97-AF65-F5344CB8AC3E}">
        <p14:creationId xmlns:p14="http://schemas.microsoft.com/office/powerpoint/2010/main" val="14408872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200B6E-F923-3189-0790-CAFE557C5D96}"/>
            </a:ext>
          </a:extLst>
        </p:cNvPr>
        <p:cNvGrpSpPr/>
        <p:nvPr/>
      </p:nvGrpSpPr>
      <p:grpSpPr>
        <a:xfrm>
          <a:off x="0" y="0"/>
          <a:ext cx="0" cy="0"/>
          <a:chOff x="0" y="0"/>
          <a:chExt cx="0" cy="0"/>
        </a:xfrm>
      </p:grpSpPr>
      <p:pic>
        <p:nvPicPr>
          <p:cNvPr id="5" name="Resim 4">
            <a:extLst>
              <a:ext uri="{FF2B5EF4-FFF2-40B4-BE49-F238E27FC236}">
                <a16:creationId xmlns:a16="http://schemas.microsoft.com/office/drawing/2014/main" id="{AEAE5C0F-65A9-267B-D57D-DABC5DDA80C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84129" y="45339"/>
            <a:ext cx="1626523" cy="929827"/>
          </a:xfrm>
          <a:prstGeom prst="rect">
            <a:avLst/>
          </a:prstGeom>
        </p:spPr>
      </p:pic>
      <p:pic>
        <p:nvPicPr>
          <p:cNvPr id="7" name="Resim 6">
            <a:extLst>
              <a:ext uri="{FF2B5EF4-FFF2-40B4-BE49-F238E27FC236}">
                <a16:creationId xmlns:a16="http://schemas.microsoft.com/office/drawing/2014/main" id="{630C5D73-5CDF-A235-2CFA-0A1E56BBA9F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174297" y="482131"/>
            <a:ext cx="1672640" cy="443794"/>
          </a:xfrm>
          <a:prstGeom prst="rect">
            <a:avLst/>
          </a:prstGeom>
        </p:spPr>
      </p:pic>
      <p:sp>
        <p:nvSpPr>
          <p:cNvPr id="2" name="Unvan 1">
            <a:extLst>
              <a:ext uri="{FF2B5EF4-FFF2-40B4-BE49-F238E27FC236}">
                <a16:creationId xmlns:a16="http://schemas.microsoft.com/office/drawing/2014/main" id="{B2AD3D12-182C-82BC-BF29-EF7F71909039}"/>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endPar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endParaRPr>
          </a:p>
        </p:txBody>
      </p:sp>
      <p:sp>
        <p:nvSpPr>
          <p:cNvPr id="4" name="Metin kutusu 3">
            <a:extLst>
              <a:ext uri="{FF2B5EF4-FFF2-40B4-BE49-F238E27FC236}">
                <a16:creationId xmlns:a16="http://schemas.microsoft.com/office/drawing/2014/main" id="{1F8EFFCA-E692-036A-5A27-8CF72588E2AF}"/>
              </a:ext>
            </a:extLst>
          </p:cNvPr>
          <p:cNvSpPr txBox="1"/>
          <p:nvPr/>
        </p:nvSpPr>
        <p:spPr>
          <a:xfrm>
            <a:off x="762000" y="1869599"/>
            <a:ext cx="10612582" cy="4226798"/>
          </a:xfrm>
          <a:prstGeom prst="rect">
            <a:avLst/>
          </a:prstGeom>
          <a:noFill/>
        </p:spPr>
        <p:txBody>
          <a:bodyPr wrap="square">
            <a:spAutoFit/>
          </a:bodyPr>
          <a:lstStyle/>
          <a:p>
            <a:pPr marL="342900" lvl="0" indent="-342900" algn="just">
              <a:spcBef>
                <a:spcPts val="985"/>
              </a:spcBef>
              <a:buFont typeface="Symbol" panose="05050102010706020507" pitchFamily="18" charset="2"/>
              <a:buChar char=""/>
            </a:pPr>
            <a:r>
              <a:rPr lang="tr-TR" sz="2800" dirty="0">
                <a:effectLst/>
                <a:latin typeface="Calibri" panose="020F0502020204030204" pitchFamily="34" charset="0"/>
                <a:ea typeface="Calibri" panose="020F0502020204030204" pitchFamily="34" charset="0"/>
              </a:rPr>
              <a:t>Öğrencilerin yarışma sorusuna yorum yazabilmeleri için öncelikle </a:t>
            </a:r>
            <a:r>
              <a:rPr lang="tr-TR" sz="2800" b="1" dirty="0">
                <a:effectLst/>
                <a:latin typeface="Calibri" panose="020F0502020204030204" pitchFamily="34" charset="0"/>
                <a:ea typeface="Calibri" panose="020F0502020204030204" pitchFamily="34" charset="0"/>
              </a:rPr>
              <a:t>o grupta en az 1 paylaşım yapmış olması gerekmektedir. </a:t>
            </a:r>
            <a:r>
              <a:rPr lang="tr-TR" sz="2800" dirty="0">
                <a:effectLst/>
                <a:latin typeface="Calibri" panose="020F0502020204030204" pitchFamily="34" charset="0"/>
                <a:ea typeface="Calibri" panose="020F0502020204030204" pitchFamily="34" charset="0"/>
              </a:rPr>
              <a:t>Daha önce grupta paylaşım yapmayan öğrencilerin yorumları sisteme yansımamaktadır. Bu hususun öğrencilere duyurulması okul idaresi ve öğretmenler tarafından yapılacaktır.</a:t>
            </a:r>
          </a:p>
          <a:p>
            <a:pPr marL="342900" lvl="0" indent="-342900" algn="just">
              <a:spcBef>
                <a:spcPts val="985"/>
              </a:spcBef>
              <a:buFont typeface="Symbol" panose="05050102010706020507" pitchFamily="18" charset="2"/>
              <a:buChar char=""/>
            </a:pPr>
            <a:r>
              <a:rPr lang="tr-TR" sz="2800" dirty="0">
                <a:effectLst/>
                <a:latin typeface="Calibri" panose="020F0502020204030204" pitchFamily="34" charset="0"/>
                <a:ea typeface="Calibri" panose="020F0502020204030204" pitchFamily="34" charset="0"/>
              </a:rPr>
              <a:t>İlk doğru cevabı veren öğrenci, o sınıf düzeyinde haftanın kazananı olacaktır.</a:t>
            </a:r>
          </a:p>
          <a:p>
            <a:pPr marL="342900" lvl="0" indent="-342900" algn="just">
              <a:spcBef>
                <a:spcPts val="985"/>
              </a:spcBef>
              <a:buFont typeface="Symbol" panose="05050102010706020507" pitchFamily="18" charset="2"/>
              <a:buChar char=""/>
            </a:pPr>
            <a:r>
              <a:rPr lang="tr-TR" sz="2800" dirty="0">
                <a:effectLst/>
                <a:latin typeface="Calibri" panose="020F0502020204030204" pitchFamily="34" charset="0"/>
                <a:ea typeface="Calibri" panose="020F0502020204030204" pitchFamily="34" charset="0"/>
              </a:rPr>
              <a:t>Haftalık kazananlar, okul idaresi tarafından okulun web sitesi ve sosyal medya hesapları üzerinden duyurulacaktır.</a:t>
            </a:r>
          </a:p>
        </p:txBody>
      </p:sp>
    </p:spTree>
    <p:extLst>
      <p:ext uri="{BB962C8B-B14F-4D97-AF65-F5344CB8AC3E}">
        <p14:creationId xmlns:p14="http://schemas.microsoft.com/office/powerpoint/2010/main" val="18997042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B02A3D-E6BE-9FB3-421F-CBACD281A6CF}"/>
            </a:ext>
          </a:extLst>
        </p:cNvPr>
        <p:cNvGrpSpPr/>
        <p:nvPr/>
      </p:nvGrpSpPr>
      <p:grpSpPr>
        <a:xfrm>
          <a:off x="0" y="0"/>
          <a:ext cx="0" cy="0"/>
          <a:chOff x="0" y="0"/>
          <a:chExt cx="0" cy="0"/>
        </a:xfrm>
      </p:grpSpPr>
      <p:pic>
        <p:nvPicPr>
          <p:cNvPr id="5" name="Resim 4">
            <a:extLst>
              <a:ext uri="{FF2B5EF4-FFF2-40B4-BE49-F238E27FC236}">
                <a16:creationId xmlns:a16="http://schemas.microsoft.com/office/drawing/2014/main" id="{1F525722-3C01-060B-D423-7F3285F1ED5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84129" y="45339"/>
            <a:ext cx="1626523" cy="929827"/>
          </a:xfrm>
          <a:prstGeom prst="rect">
            <a:avLst/>
          </a:prstGeom>
        </p:spPr>
      </p:pic>
      <p:pic>
        <p:nvPicPr>
          <p:cNvPr id="7" name="Resim 6">
            <a:extLst>
              <a:ext uri="{FF2B5EF4-FFF2-40B4-BE49-F238E27FC236}">
                <a16:creationId xmlns:a16="http://schemas.microsoft.com/office/drawing/2014/main" id="{B16AFC2C-C9CE-811F-29DA-0B8C6A9F4102}"/>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174297" y="482131"/>
            <a:ext cx="1672640" cy="443794"/>
          </a:xfrm>
          <a:prstGeom prst="rect">
            <a:avLst/>
          </a:prstGeom>
        </p:spPr>
      </p:pic>
      <p:sp>
        <p:nvSpPr>
          <p:cNvPr id="2" name="Unvan 1">
            <a:extLst>
              <a:ext uri="{FF2B5EF4-FFF2-40B4-BE49-F238E27FC236}">
                <a16:creationId xmlns:a16="http://schemas.microsoft.com/office/drawing/2014/main" id="{695D0DE6-6B84-AAD5-48B9-8F9465C92894}"/>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endPar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endParaRPr>
          </a:p>
        </p:txBody>
      </p:sp>
      <p:sp>
        <p:nvSpPr>
          <p:cNvPr id="6" name="Metin kutusu 5">
            <a:extLst>
              <a:ext uri="{FF2B5EF4-FFF2-40B4-BE49-F238E27FC236}">
                <a16:creationId xmlns:a16="http://schemas.microsoft.com/office/drawing/2014/main" id="{F705A117-32C4-4ED5-2CB6-AD1172FA9739}"/>
              </a:ext>
            </a:extLst>
          </p:cNvPr>
          <p:cNvSpPr txBox="1"/>
          <p:nvPr/>
        </p:nvSpPr>
        <p:spPr>
          <a:xfrm>
            <a:off x="1108363" y="2359477"/>
            <a:ext cx="10086109" cy="3062377"/>
          </a:xfrm>
          <a:prstGeom prst="rect">
            <a:avLst/>
          </a:prstGeom>
          <a:noFill/>
        </p:spPr>
        <p:txBody>
          <a:bodyPr wrap="square">
            <a:spAutoFit/>
          </a:bodyPr>
          <a:lstStyle/>
          <a:p>
            <a:pPr marL="537845" algn="just"/>
            <a:r>
              <a:rPr lang="tr-TR" sz="2800" b="1" dirty="0">
                <a:effectLst/>
                <a:latin typeface="Calibri" panose="020F0502020204030204" pitchFamily="34" charset="0"/>
                <a:ea typeface="Calibri" panose="020F0502020204030204" pitchFamily="34" charset="0"/>
              </a:rPr>
              <a:t>YARIŞMAYA KATILIM KOŞULLARI</a:t>
            </a:r>
            <a:endParaRPr lang="tr-TR" sz="2800" dirty="0">
              <a:effectLst/>
              <a:latin typeface="Calibri" panose="020F0502020204030204" pitchFamily="34" charset="0"/>
              <a:ea typeface="Calibri" panose="020F0502020204030204" pitchFamily="34" charset="0"/>
            </a:endParaRPr>
          </a:p>
          <a:p>
            <a:pPr marL="342900" lvl="0" indent="-342900" algn="just">
              <a:spcBef>
                <a:spcPts val="985"/>
              </a:spcBef>
              <a:buFont typeface="Symbol" panose="05050102010706020507" pitchFamily="18" charset="2"/>
              <a:buChar char=""/>
            </a:pPr>
            <a:r>
              <a:rPr lang="tr-TR" sz="2800" dirty="0">
                <a:effectLst/>
                <a:latin typeface="Calibri" panose="020F0502020204030204" pitchFamily="34" charset="0"/>
                <a:ea typeface="Calibri" panose="020F0502020204030204" pitchFamily="34" charset="0"/>
              </a:rPr>
              <a:t>Yarışmaya okulun tüm öğrencileri katılabilir.</a:t>
            </a:r>
          </a:p>
          <a:p>
            <a:pPr marL="342900" lvl="0" indent="-342900" algn="just">
              <a:spcBef>
                <a:spcPts val="985"/>
              </a:spcBef>
              <a:buFont typeface="Symbol" panose="05050102010706020507" pitchFamily="18" charset="2"/>
              <a:buChar char=""/>
            </a:pPr>
            <a:r>
              <a:rPr lang="tr-TR" sz="2800" dirty="0">
                <a:effectLst/>
                <a:latin typeface="Calibri" panose="020F0502020204030204" pitchFamily="34" charset="0"/>
                <a:ea typeface="Calibri" panose="020F0502020204030204" pitchFamily="34" charset="0"/>
              </a:rPr>
              <a:t>Öğrencilerin yarışmaya katılabilmesi için EBA hesaplarının aktif olması gerekmektedir.</a:t>
            </a:r>
          </a:p>
          <a:p>
            <a:pPr marL="342900" lvl="0" indent="-342900" algn="just">
              <a:spcBef>
                <a:spcPts val="985"/>
              </a:spcBef>
              <a:buFont typeface="Symbol" panose="05050102010706020507" pitchFamily="18" charset="2"/>
              <a:buChar char=""/>
            </a:pPr>
            <a:r>
              <a:rPr lang="tr-TR" sz="2800" dirty="0">
                <a:effectLst/>
                <a:latin typeface="Calibri" panose="020F0502020204030204" pitchFamily="34" charset="0"/>
                <a:ea typeface="Calibri" panose="020F0502020204030204" pitchFamily="34" charset="0"/>
              </a:rPr>
              <a:t>Öğrenciler yarışmaya katılmak için kendi sınıf seviyelerine uygun EBA grubuna üye olmalıdır.</a:t>
            </a:r>
          </a:p>
        </p:txBody>
      </p:sp>
    </p:spTree>
    <p:extLst>
      <p:ext uri="{BB962C8B-B14F-4D97-AF65-F5344CB8AC3E}">
        <p14:creationId xmlns:p14="http://schemas.microsoft.com/office/powerpoint/2010/main" val="3027504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93C588CB-7FDA-482E-A703-E0A52C504587}" type="slidenum">
              <a:rPr lang="tr-TR" smtClean="0">
                <a:solidFill>
                  <a:prstClr val="black">
                    <a:tint val="82000"/>
                  </a:prstClr>
                </a:solidFill>
              </a:rPr>
              <a:pPr/>
              <a:t>2</a:t>
            </a:fld>
            <a:endParaRPr lang="tr-TR">
              <a:solidFill>
                <a:prstClr val="black">
                  <a:tint val="82000"/>
                </a:prstClr>
              </a:solidFill>
            </a:endParaRPr>
          </a:p>
        </p:txBody>
      </p:sp>
      <p:pic>
        <p:nvPicPr>
          <p:cNvPr id="9" name="Resim 8"/>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64933" y="56551"/>
            <a:ext cx="1626523" cy="929827"/>
          </a:xfrm>
          <a:prstGeom prst="rect">
            <a:avLst/>
          </a:prstGeom>
        </p:spPr>
      </p:pic>
      <p:sp>
        <p:nvSpPr>
          <p:cNvPr id="11" name="Unvan 1"/>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p>
        </p:txBody>
      </p:sp>
      <p:pic>
        <p:nvPicPr>
          <p:cNvPr id="5" name="Resim 4">
            <a:extLst>
              <a:ext uri="{FF2B5EF4-FFF2-40B4-BE49-F238E27FC236}">
                <a16:creationId xmlns:a16="http://schemas.microsoft.com/office/drawing/2014/main" id="{A6FE9B64-3C1E-9667-D5A8-F25B9DE76D5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237807" y="521465"/>
            <a:ext cx="1672640" cy="443794"/>
          </a:xfrm>
          <a:prstGeom prst="rect">
            <a:avLst/>
          </a:prstGeom>
        </p:spPr>
      </p:pic>
      <p:sp>
        <p:nvSpPr>
          <p:cNvPr id="7" name="Metin kutusu 6">
            <a:extLst>
              <a:ext uri="{FF2B5EF4-FFF2-40B4-BE49-F238E27FC236}">
                <a16:creationId xmlns:a16="http://schemas.microsoft.com/office/drawing/2014/main" id="{55D26505-A114-17BF-0DE3-E7AADC0E912C}"/>
              </a:ext>
            </a:extLst>
          </p:cNvPr>
          <p:cNvSpPr txBox="1"/>
          <p:nvPr/>
        </p:nvSpPr>
        <p:spPr>
          <a:xfrm>
            <a:off x="1029581" y="2198186"/>
            <a:ext cx="10044546" cy="2682786"/>
          </a:xfrm>
          <a:prstGeom prst="rect">
            <a:avLst/>
          </a:prstGeom>
          <a:noFill/>
        </p:spPr>
        <p:txBody>
          <a:bodyPr wrap="square">
            <a:spAutoFit/>
          </a:bodyPr>
          <a:lstStyle/>
          <a:p>
            <a:pPr marL="537845" algn="just"/>
            <a:r>
              <a:rPr lang="tr-TR" sz="3200" b="1" dirty="0">
                <a:effectLst/>
                <a:latin typeface="Calibri" panose="020F0502020204030204" pitchFamily="34" charset="0"/>
                <a:ea typeface="Calibri" panose="020F0502020204030204" pitchFamily="34" charset="0"/>
              </a:rPr>
              <a:t>YARIŞMANIN </a:t>
            </a:r>
            <a:r>
              <a:rPr lang="tr-TR" sz="3200" b="1" spc="-10" dirty="0">
                <a:effectLst/>
                <a:latin typeface="Calibri" panose="020F0502020204030204" pitchFamily="34" charset="0"/>
                <a:ea typeface="Calibri" panose="020F0502020204030204" pitchFamily="34" charset="0"/>
              </a:rPr>
              <a:t>KONUSU</a:t>
            </a:r>
            <a:endParaRPr lang="tr-TR" sz="3200" dirty="0">
              <a:effectLst/>
              <a:latin typeface="Calibri" panose="020F0502020204030204" pitchFamily="34" charset="0"/>
              <a:ea typeface="Calibri" panose="020F0502020204030204" pitchFamily="34" charset="0"/>
            </a:endParaRPr>
          </a:p>
          <a:p>
            <a:pPr marL="572135" indent="342265" algn="just">
              <a:spcBef>
                <a:spcPts val="1030"/>
              </a:spcBef>
            </a:pPr>
            <a:r>
              <a:rPr lang="tr-TR" sz="3200" spc="-10" dirty="0">
                <a:effectLst/>
                <a:latin typeface="Calibri" panose="020F0502020204030204" pitchFamily="34" charset="0"/>
                <a:ea typeface="Calibri" panose="020F0502020204030204" pitchFamily="34" charset="0"/>
              </a:rPr>
              <a:t>Yarışma konusu Fatih projesi kapsamında yer alan </a:t>
            </a:r>
            <a:r>
              <a:rPr lang="tr-TR" sz="3200" b="1" spc="-10" dirty="0">
                <a:effectLst/>
                <a:latin typeface="Calibri" panose="020F0502020204030204" pitchFamily="34" charset="0"/>
                <a:ea typeface="Calibri" panose="020F0502020204030204" pitchFamily="34" charset="0"/>
              </a:rPr>
              <a:t>Eğitim Bilişim Ağı (EBA)</a:t>
            </a:r>
            <a:r>
              <a:rPr lang="tr-TR" sz="3200" spc="-10" dirty="0">
                <a:effectLst/>
                <a:latin typeface="Calibri" panose="020F0502020204030204" pitchFamily="34" charset="0"/>
                <a:ea typeface="Calibri" panose="020F0502020204030204" pitchFamily="34" charset="0"/>
              </a:rPr>
              <a:t>’</a:t>
            </a:r>
            <a:r>
              <a:rPr lang="tr-TR" sz="3200" spc="-10" dirty="0" err="1">
                <a:effectLst/>
                <a:latin typeface="Calibri" panose="020F0502020204030204" pitchFamily="34" charset="0"/>
                <a:ea typeface="Calibri" panose="020F0502020204030204" pitchFamily="34" charset="0"/>
              </a:rPr>
              <a:t>nın</a:t>
            </a:r>
            <a:r>
              <a:rPr lang="tr-TR" sz="3200" spc="-10" dirty="0">
                <a:effectLst/>
                <a:latin typeface="Calibri" panose="020F0502020204030204" pitchFamily="34" charset="0"/>
                <a:ea typeface="Calibri" panose="020F0502020204030204" pitchFamily="34" charset="0"/>
              </a:rPr>
              <a:t> öğretmen ve öğrencilerimiz tarafından etkin bir şekilde kullanımı ve konuyla ilgili farkındalığın artırılması.</a:t>
            </a:r>
            <a:endParaRPr lang="tr-TR"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6495090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BDD15F-8ED1-2CDC-D1FA-0D403E69E5C9}"/>
            </a:ext>
          </a:extLst>
        </p:cNvPr>
        <p:cNvGrpSpPr/>
        <p:nvPr/>
      </p:nvGrpSpPr>
      <p:grpSpPr>
        <a:xfrm>
          <a:off x="0" y="0"/>
          <a:ext cx="0" cy="0"/>
          <a:chOff x="0" y="0"/>
          <a:chExt cx="0" cy="0"/>
        </a:xfrm>
      </p:grpSpPr>
      <p:pic>
        <p:nvPicPr>
          <p:cNvPr id="5" name="Resim 4">
            <a:extLst>
              <a:ext uri="{FF2B5EF4-FFF2-40B4-BE49-F238E27FC236}">
                <a16:creationId xmlns:a16="http://schemas.microsoft.com/office/drawing/2014/main" id="{E451F586-A694-CFA6-7267-7E3D1A48ACE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84129" y="45339"/>
            <a:ext cx="1626523" cy="929827"/>
          </a:xfrm>
          <a:prstGeom prst="rect">
            <a:avLst/>
          </a:prstGeom>
        </p:spPr>
      </p:pic>
      <p:pic>
        <p:nvPicPr>
          <p:cNvPr id="7" name="Resim 6">
            <a:extLst>
              <a:ext uri="{FF2B5EF4-FFF2-40B4-BE49-F238E27FC236}">
                <a16:creationId xmlns:a16="http://schemas.microsoft.com/office/drawing/2014/main" id="{AA8E145E-A477-B82A-99BC-605DA5E4069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174297" y="482131"/>
            <a:ext cx="1672640" cy="443794"/>
          </a:xfrm>
          <a:prstGeom prst="rect">
            <a:avLst/>
          </a:prstGeom>
        </p:spPr>
      </p:pic>
      <p:sp>
        <p:nvSpPr>
          <p:cNvPr id="2" name="Unvan 1">
            <a:extLst>
              <a:ext uri="{FF2B5EF4-FFF2-40B4-BE49-F238E27FC236}">
                <a16:creationId xmlns:a16="http://schemas.microsoft.com/office/drawing/2014/main" id="{0228D32A-74DB-9E50-6D44-97C7D2EF2358}"/>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endPar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endParaRPr>
          </a:p>
        </p:txBody>
      </p:sp>
      <p:sp>
        <p:nvSpPr>
          <p:cNvPr id="4" name="Metin kutusu 3">
            <a:extLst>
              <a:ext uri="{FF2B5EF4-FFF2-40B4-BE49-F238E27FC236}">
                <a16:creationId xmlns:a16="http://schemas.microsoft.com/office/drawing/2014/main" id="{F76C0171-40B7-5DA9-AC25-18C1BA552B52}"/>
              </a:ext>
            </a:extLst>
          </p:cNvPr>
          <p:cNvSpPr txBox="1"/>
          <p:nvPr/>
        </p:nvSpPr>
        <p:spPr>
          <a:xfrm>
            <a:off x="1094509" y="1879858"/>
            <a:ext cx="10113818" cy="4052391"/>
          </a:xfrm>
          <a:prstGeom prst="rect">
            <a:avLst/>
          </a:prstGeom>
          <a:noFill/>
        </p:spPr>
        <p:txBody>
          <a:bodyPr wrap="square">
            <a:spAutoFit/>
          </a:bodyPr>
          <a:lstStyle/>
          <a:p>
            <a:pPr marL="537845" algn="just"/>
            <a:r>
              <a:rPr lang="tr-TR" sz="2800" b="1" dirty="0">
                <a:effectLst/>
                <a:latin typeface="Calibri" panose="020F0502020204030204" pitchFamily="34" charset="0"/>
                <a:ea typeface="Calibri" panose="020F0502020204030204" pitchFamily="34" charset="0"/>
              </a:rPr>
              <a:t>YARIŞMANIN KURALLARI</a:t>
            </a:r>
            <a:endParaRPr lang="tr-TR" sz="2800" dirty="0">
              <a:effectLst/>
              <a:latin typeface="Calibri" panose="020F0502020204030204" pitchFamily="34" charset="0"/>
              <a:ea typeface="Calibri" panose="020F0502020204030204" pitchFamily="34" charset="0"/>
            </a:endParaRPr>
          </a:p>
          <a:p>
            <a:pPr marL="342900" lvl="0" indent="-342900" algn="just">
              <a:spcBef>
                <a:spcPts val="985"/>
              </a:spcBef>
              <a:buFont typeface="Symbol" panose="05050102010706020507" pitchFamily="18" charset="2"/>
              <a:buChar char=""/>
            </a:pPr>
            <a:r>
              <a:rPr lang="tr-TR" sz="2800" dirty="0">
                <a:effectLst/>
                <a:latin typeface="Calibri" panose="020F0502020204030204" pitchFamily="34" charset="0"/>
                <a:ea typeface="Calibri" panose="020F0502020204030204" pitchFamily="34" charset="0"/>
              </a:rPr>
              <a:t>Öğrenciler yalnızca kendi sınıf düzeyindeki yarışmaya katılabilir.</a:t>
            </a:r>
          </a:p>
          <a:p>
            <a:pPr marL="342900" lvl="0" indent="-342900" algn="just">
              <a:spcBef>
                <a:spcPts val="985"/>
              </a:spcBef>
              <a:buFont typeface="Symbol" panose="05050102010706020507" pitchFamily="18" charset="2"/>
              <a:buChar char=""/>
            </a:pPr>
            <a:r>
              <a:rPr lang="tr-TR" sz="2800" dirty="0">
                <a:effectLst/>
                <a:latin typeface="Calibri" panose="020F0502020204030204" pitchFamily="34" charset="0"/>
                <a:ea typeface="Calibri" panose="020F0502020204030204" pitchFamily="34" charset="0"/>
              </a:rPr>
              <a:t>Cevaplar yalnızca ilgili EBA grubunda yazılmalıdır. Farklı platformlardan verilen cevaplar geçerli sayılmayacaktır.</a:t>
            </a:r>
          </a:p>
          <a:p>
            <a:pPr marL="342900" lvl="0" indent="-342900" algn="just">
              <a:spcBef>
                <a:spcPts val="985"/>
              </a:spcBef>
              <a:buFont typeface="Symbol" panose="05050102010706020507" pitchFamily="18" charset="2"/>
              <a:buChar char=""/>
            </a:pPr>
            <a:r>
              <a:rPr lang="tr-TR" sz="2800" dirty="0">
                <a:effectLst/>
                <a:latin typeface="Calibri" panose="020F0502020204030204" pitchFamily="34" charset="0"/>
                <a:ea typeface="Calibri" panose="020F0502020204030204" pitchFamily="34" charset="0"/>
              </a:rPr>
              <a:t>İlk doğru cevabı veren öğrenci, ilgili sınıf düzeyinin kazananı olacaktır.</a:t>
            </a:r>
          </a:p>
          <a:p>
            <a:pPr marL="342900" lvl="0" indent="-342900" algn="just">
              <a:spcBef>
                <a:spcPts val="985"/>
              </a:spcBef>
              <a:buFont typeface="Symbol" panose="05050102010706020507" pitchFamily="18" charset="2"/>
              <a:buChar char=""/>
            </a:pPr>
            <a:r>
              <a:rPr lang="tr-TR" sz="2800" dirty="0">
                <a:effectLst/>
                <a:latin typeface="Calibri" panose="020F0502020204030204" pitchFamily="34" charset="0"/>
                <a:ea typeface="Calibri" panose="020F0502020204030204" pitchFamily="34" charset="0"/>
              </a:rPr>
              <a:t>Yanıt verirken herhangi bir dış kaynaktan kopyalama veya yardım almak yasaktır.</a:t>
            </a:r>
          </a:p>
        </p:txBody>
      </p:sp>
    </p:spTree>
    <p:extLst>
      <p:ext uri="{BB962C8B-B14F-4D97-AF65-F5344CB8AC3E}">
        <p14:creationId xmlns:p14="http://schemas.microsoft.com/office/powerpoint/2010/main" val="11020010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20752-D2CE-F5BA-A915-4C7BB4A1BD39}"/>
            </a:ext>
          </a:extLst>
        </p:cNvPr>
        <p:cNvGrpSpPr/>
        <p:nvPr/>
      </p:nvGrpSpPr>
      <p:grpSpPr>
        <a:xfrm>
          <a:off x="0" y="0"/>
          <a:ext cx="0" cy="0"/>
          <a:chOff x="0" y="0"/>
          <a:chExt cx="0" cy="0"/>
        </a:xfrm>
      </p:grpSpPr>
      <p:pic>
        <p:nvPicPr>
          <p:cNvPr id="5" name="Resim 4">
            <a:extLst>
              <a:ext uri="{FF2B5EF4-FFF2-40B4-BE49-F238E27FC236}">
                <a16:creationId xmlns:a16="http://schemas.microsoft.com/office/drawing/2014/main" id="{3F3E07BD-EE45-B8EA-EB80-1959880CC7B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84129" y="45339"/>
            <a:ext cx="1626523" cy="929827"/>
          </a:xfrm>
          <a:prstGeom prst="rect">
            <a:avLst/>
          </a:prstGeom>
        </p:spPr>
      </p:pic>
      <p:pic>
        <p:nvPicPr>
          <p:cNvPr id="7" name="Resim 6">
            <a:extLst>
              <a:ext uri="{FF2B5EF4-FFF2-40B4-BE49-F238E27FC236}">
                <a16:creationId xmlns:a16="http://schemas.microsoft.com/office/drawing/2014/main" id="{5F9F260B-9057-2132-D241-128C28EC9CA3}"/>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174297" y="482131"/>
            <a:ext cx="1672640" cy="443794"/>
          </a:xfrm>
          <a:prstGeom prst="rect">
            <a:avLst/>
          </a:prstGeom>
        </p:spPr>
      </p:pic>
      <p:sp>
        <p:nvSpPr>
          <p:cNvPr id="2" name="Unvan 1">
            <a:extLst>
              <a:ext uri="{FF2B5EF4-FFF2-40B4-BE49-F238E27FC236}">
                <a16:creationId xmlns:a16="http://schemas.microsoft.com/office/drawing/2014/main" id="{A966E97E-6ECF-E3AA-A3F4-F6AD1467AB71}"/>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endPar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endParaRPr>
          </a:p>
        </p:txBody>
      </p:sp>
      <p:sp>
        <p:nvSpPr>
          <p:cNvPr id="4" name="Metin kutusu 3">
            <a:extLst>
              <a:ext uri="{FF2B5EF4-FFF2-40B4-BE49-F238E27FC236}">
                <a16:creationId xmlns:a16="http://schemas.microsoft.com/office/drawing/2014/main" id="{ADC6C519-DEC2-9BBF-6ECD-5368C7267FDB}"/>
              </a:ext>
            </a:extLst>
          </p:cNvPr>
          <p:cNvSpPr txBox="1"/>
          <p:nvPr/>
        </p:nvSpPr>
        <p:spPr>
          <a:xfrm>
            <a:off x="914400" y="2423597"/>
            <a:ext cx="10723418" cy="2503249"/>
          </a:xfrm>
          <a:prstGeom prst="rect">
            <a:avLst/>
          </a:prstGeom>
          <a:noFill/>
        </p:spPr>
        <p:txBody>
          <a:bodyPr wrap="square">
            <a:spAutoFit/>
          </a:bodyPr>
          <a:lstStyle/>
          <a:p>
            <a:pPr marL="537845" algn="just"/>
            <a:r>
              <a:rPr lang="tr-TR" sz="2800" b="1" dirty="0">
                <a:effectLst/>
                <a:latin typeface="Calibri" panose="020F0502020204030204" pitchFamily="34" charset="0"/>
                <a:ea typeface="Calibri" panose="020F0502020204030204" pitchFamily="34" charset="0"/>
              </a:rPr>
              <a:t>ÖDÜLLENDİRME VE DUYURU</a:t>
            </a:r>
            <a:endParaRPr lang="tr-TR" sz="2800" dirty="0">
              <a:effectLst/>
              <a:latin typeface="Calibri" panose="020F0502020204030204" pitchFamily="34" charset="0"/>
              <a:ea typeface="Calibri" panose="020F0502020204030204" pitchFamily="34" charset="0"/>
            </a:endParaRPr>
          </a:p>
          <a:p>
            <a:pPr marL="342900" lvl="0" indent="-342900" algn="just">
              <a:spcBef>
                <a:spcPts val="985"/>
              </a:spcBef>
              <a:buFont typeface="Symbol" panose="05050102010706020507" pitchFamily="18" charset="2"/>
              <a:buChar char=""/>
            </a:pPr>
            <a:r>
              <a:rPr lang="tr-TR" sz="2800" dirty="0">
                <a:effectLst/>
                <a:latin typeface="Calibri" panose="020F0502020204030204" pitchFamily="34" charset="0"/>
                <a:ea typeface="Calibri" panose="020F0502020204030204" pitchFamily="34" charset="0"/>
              </a:rPr>
              <a:t>Haftalık kazananlar, okul idaresi tarafından belirlenen günde okulun web sitesi ve sosyal medya hesapları üzerinden duyurulacaktır.</a:t>
            </a:r>
          </a:p>
          <a:p>
            <a:pPr marL="342900" lvl="0" indent="-342900" algn="just">
              <a:spcBef>
                <a:spcPts val="985"/>
              </a:spcBef>
              <a:buFont typeface="Symbol" panose="05050102010706020507" pitchFamily="18" charset="2"/>
              <a:buChar char=""/>
            </a:pPr>
            <a:r>
              <a:rPr lang="tr-TR" sz="2800" dirty="0">
                <a:effectLst/>
                <a:latin typeface="Calibri" panose="020F0502020204030204" pitchFamily="34" charset="0"/>
                <a:ea typeface="Calibri" panose="020F0502020204030204" pitchFamily="34" charset="0"/>
              </a:rPr>
              <a:t>Kazanan öğrencilere okul idaresi tarafından başarı sertifikası veya küçük ödüller verilebilir.</a:t>
            </a:r>
          </a:p>
        </p:txBody>
      </p:sp>
    </p:spTree>
    <p:extLst>
      <p:ext uri="{BB962C8B-B14F-4D97-AF65-F5344CB8AC3E}">
        <p14:creationId xmlns:p14="http://schemas.microsoft.com/office/powerpoint/2010/main" val="1891036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F10704-AD23-6621-E2F9-01738831005F}"/>
            </a:ext>
          </a:extLst>
        </p:cNvPr>
        <p:cNvGrpSpPr/>
        <p:nvPr/>
      </p:nvGrpSpPr>
      <p:grpSpPr>
        <a:xfrm>
          <a:off x="0" y="0"/>
          <a:ext cx="0" cy="0"/>
          <a:chOff x="0" y="0"/>
          <a:chExt cx="0" cy="0"/>
        </a:xfrm>
      </p:grpSpPr>
      <p:pic>
        <p:nvPicPr>
          <p:cNvPr id="5" name="Resim 4">
            <a:extLst>
              <a:ext uri="{FF2B5EF4-FFF2-40B4-BE49-F238E27FC236}">
                <a16:creationId xmlns:a16="http://schemas.microsoft.com/office/drawing/2014/main" id="{E4AD4767-CCA4-66D5-CDB4-5BBA241912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84129" y="45339"/>
            <a:ext cx="1626523" cy="929827"/>
          </a:xfrm>
          <a:prstGeom prst="rect">
            <a:avLst/>
          </a:prstGeom>
        </p:spPr>
      </p:pic>
      <p:pic>
        <p:nvPicPr>
          <p:cNvPr id="7" name="Resim 6">
            <a:extLst>
              <a:ext uri="{FF2B5EF4-FFF2-40B4-BE49-F238E27FC236}">
                <a16:creationId xmlns:a16="http://schemas.microsoft.com/office/drawing/2014/main" id="{F2B0FFE1-9FA9-419E-1216-B5B6A169239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174297" y="482131"/>
            <a:ext cx="1672640" cy="443794"/>
          </a:xfrm>
          <a:prstGeom prst="rect">
            <a:avLst/>
          </a:prstGeom>
        </p:spPr>
      </p:pic>
      <p:sp>
        <p:nvSpPr>
          <p:cNvPr id="2" name="Unvan 1">
            <a:extLst>
              <a:ext uri="{FF2B5EF4-FFF2-40B4-BE49-F238E27FC236}">
                <a16:creationId xmlns:a16="http://schemas.microsoft.com/office/drawing/2014/main" id="{09A49E5D-20F3-3638-969B-CB19DBAE0A9D}"/>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endPar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endParaRPr>
          </a:p>
        </p:txBody>
      </p:sp>
      <p:sp>
        <p:nvSpPr>
          <p:cNvPr id="4" name="Metin kutusu 3">
            <a:extLst>
              <a:ext uri="{FF2B5EF4-FFF2-40B4-BE49-F238E27FC236}">
                <a16:creationId xmlns:a16="http://schemas.microsoft.com/office/drawing/2014/main" id="{2F3B29D8-1491-C09B-DE36-14DBA5C262F0}"/>
              </a:ext>
            </a:extLst>
          </p:cNvPr>
          <p:cNvSpPr txBox="1"/>
          <p:nvPr/>
        </p:nvSpPr>
        <p:spPr>
          <a:xfrm>
            <a:off x="758844" y="2437452"/>
            <a:ext cx="10879516" cy="2934137"/>
          </a:xfrm>
          <a:prstGeom prst="rect">
            <a:avLst/>
          </a:prstGeom>
          <a:noFill/>
        </p:spPr>
        <p:txBody>
          <a:bodyPr wrap="square">
            <a:spAutoFit/>
          </a:bodyPr>
          <a:lstStyle/>
          <a:p>
            <a:pPr marL="537845" algn="just"/>
            <a:r>
              <a:rPr lang="tr-TR" sz="2800" b="1" dirty="0">
                <a:effectLst/>
                <a:latin typeface="Calibri" panose="020F0502020204030204" pitchFamily="34" charset="0"/>
                <a:ea typeface="Calibri" panose="020F0502020204030204" pitchFamily="34" charset="0"/>
              </a:rPr>
              <a:t>DİĞER HUSUSLAR</a:t>
            </a:r>
            <a:endParaRPr lang="tr-TR" sz="2800" dirty="0">
              <a:effectLst/>
              <a:latin typeface="Calibri" panose="020F0502020204030204" pitchFamily="34" charset="0"/>
              <a:ea typeface="Calibri" panose="020F0502020204030204" pitchFamily="34" charset="0"/>
            </a:endParaRPr>
          </a:p>
          <a:p>
            <a:pPr marL="342900" lvl="0" indent="-342900" algn="just">
              <a:spcBef>
                <a:spcPts val="985"/>
              </a:spcBef>
              <a:buFont typeface="Symbol" panose="05050102010706020507" pitchFamily="18" charset="2"/>
              <a:buChar char=""/>
            </a:pPr>
            <a:r>
              <a:rPr lang="tr-TR" sz="2800" dirty="0">
                <a:effectLst/>
                <a:latin typeface="Calibri" panose="020F0502020204030204" pitchFamily="34" charset="0"/>
                <a:ea typeface="Calibri" panose="020F0502020204030204" pitchFamily="34" charset="0"/>
              </a:rPr>
              <a:t>Yarışma sürecinde herhangi bir aksaklık yaşanması durumunda, ilgili zümre başkanı ve okul idaresi gerekli düzenlemeleri yapma hakkına sahiptir.</a:t>
            </a:r>
          </a:p>
          <a:p>
            <a:pPr marL="342900" lvl="0" indent="-342900" algn="just">
              <a:spcBef>
                <a:spcPts val="985"/>
              </a:spcBef>
              <a:buFont typeface="Symbol" panose="05050102010706020507" pitchFamily="18" charset="2"/>
              <a:buChar char=""/>
            </a:pPr>
            <a:r>
              <a:rPr lang="tr-TR" sz="2800" dirty="0">
                <a:effectLst/>
                <a:latin typeface="Calibri" panose="020F0502020204030204" pitchFamily="34" charset="0"/>
                <a:ea typeface="Calibri" panose="020F0502020204030204" pitchFamily="34" charset="0"/>
              </a:rPr>
              <a:t>Bu yönergede yer almayan konular hakkında karar verme yetkisi okul idaresine aittir.</a:t>
            </a:r>
          </a:p>
        </p:txBody>
      </p:sp>
    </p:spTree>
    <p:extLst>
      <p:ext uri="{BB962C8B-B14F-4D97-AF65-F5344CB8AC3E}">
        <p14:creationId xmlns:p14="http://schemas.microsoft.com/office/powerpoint/2010/main" val="10315153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6F4C48-C486-1ECB-536E-950FB0BBC3AE}"/>
            </a:ext>
          </a:extLst>
        </p:cNvPr>
        <p:cNvGrpSpPr/>
        <p:nvPr/>
      </p:nvGrpSpPr>
      <p:grpSpPr>
        <a:xfrm>
          <a:off x="0" y="0"/>
          <a:ext cx="0" cy="0"/>
          <a:chOff x="0" y="0"/>
          <a:chExt cx="0" cy="0"/>
        </a:xfrm>
      </p:grpSpPr>
      <p:pic>
        <p:nvPicPr>
          <p:cNvPr id="5" name="Resim 4">
            <a:extLst>
              <a:ext uri="{FF2B5EF4-FFF2-40B4-BE49-F238E27FC236}">
                <a16:creationId xmlns:a16="http://schemas.microsoft.com/office/drawing/2014/main" id="{9FD9F573-AB36-666B-E9C4-4A6AB7EBFBB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84129" y="45339"/>
            <a:ext cx="1626523" cy="929827"/>
          </a:xfrm>
          <a:prstGeom prst="rect">
            <a:avLst/>
          </a:prstGeom>
        </p:spPr>
      </p:pic>
      <p:pic>
        <p:nvPicPr>
          <p:cNvPr id="7" name="Resim 6">
            <a:extLst>
              <a:ext uri="{FF2B5EF4-FFF2-40B4-BE49-F238E27FC236}">
                <a16:creationId xmlns:a16="http://schemas.microsoft.com/office/drawing/2014/main" id="{B75D43CF-E55B-DCA4-D7C1-CAFB9E2CD0D4}"/>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174297" y="482131"/>
            <a:ext cx="1672640" cy="443794"/>
          </a:xfrm>
          <a:prstGeom prst="rect">
            <a:avLst/>
          </a:prstGeom>
        </p:spPr>
      </p:pic>
      <p:sp>
        <p:nvSpPr>
          <p:cNvPr id="2" name="Unvan 1">
            <a:extLst>
              <a:ext uri="{FF2B5EF4-FFF2-40B4-BE49-F238E27FC236}">
                <a16:creationId xmlns:a16="http://schemas.microsoft.com/office/drawing/2014/main" id="{B91314F4-DE4B-4EE8-37AD-8939EFE8EB7C}"/>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endPar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endParaRPr>
          </a:p>
        </p:txBody>
      </p:sp>
      <p:sp>
        <p:nvSpPr>
          <p:cNvPr id="4" name="Metin kutusu 3">
            <a:extLst>
              <a:ext uri="{FF2B5EF4-FFF2-40B4-BE49-F238E27FC236}">
                <a16:creationId xmlns:a16="http://schemas.microsoft.com/office/drawing/2014/main" id="{502DDFAF-71A0-A5C4-AD72-6377B98DA7EA}"/>
              </a:ext>
            </a:extLst>
          </p:cNvPr>
          <p:cNvSpPr txBox="1"/>
          <p:nvPr/>
        </p:nvSpPr>
        <p:spPr>
          <a:xfrm>
            <a:off x="1080655" y="1666979"/>
            <a:ext cx="10349345" cy="4785926"/>
          </a:xfrm>
          <a:prstGeom prst="rect">
            <a:avLst/>
          </a:prstGeom>
          <a:noFill/>
        </p:spPr>
        <p:txBody>
          <a:bodyPr wrap="square">
            <a:spAutoFit/>
          </a:bodyPr>
          <a:lstStyle/>
          <a:p>
            <a:pPr marL="537845" algn="just"/>
            <a:r>
              <a:rPr lang="tr-TR" sz="2800" b="1" dirty="0">
                <a:effectLst/>
                <a:latin typeface="Calibri" panose="020F0502020204030204" pitchFamily="34" charset="0"/>
                <a:ea typeface="Calibri" panose="020F0502020204030204" pitchFamily="34" charset="0"/>
              </a:rPr>
              <a:t>ÖNERİLER</a:t>
            </a:r>
            <a:endParaRPr lang="tr-TR" sz="2800" dirty="0">
              <a:effectLst/>
              <a:latin typeface="Calibri" panose="020F0502020204030204" pitchFamily="34" charset="0"/>
              <a:ea typeface="Calibri" panose="020F0502020204030204" pitchFamily="34" charset="0"/>
            </a:endParaRPr>
          </a:p>
          <a:p>
            <a:pPr marL="342900" lvl="0" indent="-342900" algn="just">
              <a:spcBef>
                <a:spcPts val="985"/>
              </a:spcBef>
              <a:buFont typeface="Symbol" panose="05050102010706020507" pitchFamily="18" charset="2"/>
              <a:buChar char=""/>
            </a:pPr>
            <a:r>
              <a:rPr lang="tr-TR" sz="2800" b="1" dirty="0">
                <a:effectLst/>
                <a:latin typeface="Calibri" panose="020F0502020204030204" pitchFamily="34" charset="0"/>
                <a:ea typeface="Calibri" panose="020F0502020204030204" pitchFamily="34" charset="0"/>
              </a:rPr>
              <a:t>Sıralama Sistemi: </a:t>
            </a:r>
            <a:r>
              <a:rPr lang="tr-TR" sz="2800" dirty="0">
                <a:effectLst/>
                <a:latin typeface="Calibri" panose="020F0502020204030204" pitchFamily="34" charset="0"/>
                <a:ea typeface="Calibri" panose="020F0502020204030204" pitchFamily="34" charset="0"/>
              </a:rPr>
              <a:t>Kazanan öğrenciler için haftalık bir puan tablosu oluşturulabilir. Örneğin, her hafta kazanan öğrenciye 10 puan verilir ve dönem sonunda en çok puan toplayan öğrencilere ekstra ödüller verilir.</a:t>
            </a:r>
          </a:p>
          <a:p>
            <a:pPr marL="342900" lvl="0" indent="-342900" algn="just">
              <a:spcBef>
                <a:spcPts val="985"/>
              </a:spcBef>
              <a:buFont typeface="Symbol" panose="05050102010706020507" pitchFamily="18" charset="2"/>
              <a:buChar char=""/>
            </a:pPr>
            <a:r>
              <a:rPr lang="tr-TR" sz="2800" b="1" dirty="0">
                <a:effectLst/>
                <a:latin typeface="Calibri" panose="020F0502020204030204" pitchFamily="34" charset="0"/>
                <a:ea typeface="Calibri" panose="020F0502020204030204" pitchFamily="34" charset="0"/>
              </a:rPr>
              <a:t>Sürpriz Ödüller: </a:t>
            </a:r>
            <a:r>
              <a:rPr lang="tr-TR" sz="2800" dirty="0">
                <a:effectLst/>
                <a:latin typeface="Calibri" panose="020F0502020204030204" pitchFamily="34" charset="0"/>
                <a:ea typeface="Calibri" panose="020F0502020204030204" pitchFamily="34" charset="0"/>
              </a:rPr>
              <a:t>Öğrencilerin motivasyonunu artırmak için ayda bir kez rastgele bir yarışmaya sürpriz ödül eklenebilir.</a:t>
            </a:r>
          </a:p>
          <a:p>
            <a:pPr marL="342900" lvl="0" indent="-342900" algn="just">
              <a:spcBef>
                <a:spcPts val="985"/>
              </a:spcBef>
              <a:buFont typeface="Symbol" panose="05050102010706020507" pitchFamily="18" charset="2"/>
              <a:buChar char=""/>
            </a:pPr>
            <a:r>
              <a:rPr lang="tr-TR" sz="2800" b="1" dirty="0">
                <a:effectLst/>
                <a:latin typeface="Times New Roman" panose="02020603050405020304" pitchFamily="18" charset="0"/>
                <a:ea typeface="Times New Roman" panose="02020603050405020304" pitchFamily="18" charset="0"/>
              </a:rPr>
              <a:t>Öğrenci</a:t>
            </a:r>
            <a:r>
              <a:rPr lang="tr-TR" sz="2800" b="1" dirty="0">
                <a:effectLst/>
                <a:latin typeface="Calibri" panose="020F0502020204030204" pitchFamily="34" charset="0"/>
                <a:ea typeface="Calibri" panose="020F0502020204030204" pitchFamily="34" charset="0"/>
              </a:rPr>
              <a:t> Katılımını Artırmak İçin Teşvik: </a:t>
            </a:r>
            <a:r>
              <a:rPr lang="tr-TR" sz="2800" dirty="0">
                <a:effectLst/>
                <a:latin typeface="Calibri" panose="020F0502020204030204" pitchFamily="34" charset="0"/>
                <a:ea typeface="Calibri" panose="020F0502020204030204" pitchFamily="34" charset="0"/>
              </a:rPr>
              <a:t>En fazla yarışmaya katılan sınıfa veya en fazla doğru yanıt veren öğrenciye özel bir ödül veya okul duyurusunda özel bir teşekkür edilebilir.</a:t>
            </a:r>
          </a:p>
        </p:txBody>
      </p:sp>
    </p:spTree>
    <p:extLst>
      <p:ext uri="{BB962C8B-B14F-4D97-AF65-F5344CB8AC3E}">
        <p14:creationId xmlns:p14="http://schemas.microsoft.com/office/powerpoint/2010/main" val="33100937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7AE623-084C-A2D0-F00C-69A10C76D54F}"/>
            </a:ext>
          </a:extLst>
        </p:cNvPr>
        <p:cNvGrpSpPr/>
        <p:nvPr/>
      </p:nvGrpSpPr>
      <p:grpSpPr>
        <a:xfrm>
          <a:off x="0" y="0"/>
          <a:ext cx="0" cy="0"/>
          <a:chOff x="0" y="0"/>
          <a:chExt cx="0" cy="0"/>
        </a:xfrm>
      </p:grpSpPr>
      <p:pic>
        <p:nvPicPr>
          <p:cNvPr id="5" name="Resim 4">
            <a:extLst>
              <a:ext uri="{FF2B5EF4-FFF2-40B4-BE49-F238E27FC236}">
                <a16:creationId xmlns:a16="http://schemas.microsoft.com/office/drawing/2014/main" id="{8D788283-CD9D-424F-CA0C-7AFE0B3E2CA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84129" y="45339"/>
            <a:ext cx="1626523" cy="929827"/>
          </a:xfrm>
          <a:prstGeom prst="rect">
            <a:avLst/>
          </a:prstGeom>
        </p:spPr>
      </p:pic>
      <p:pic>
        <p:nvPicPr>
          <p:cNvPr id="7" name="Resim 6">
            <a:extLst>
              <a:ext uri="{FF2B5EF4-FFF2-40B4-BE49-F238E27FC236}">
                <a16:creationId xmlns:a16="http://schemas.microsoft.com/office/drawing/2014/main" id="{793BB63E-BBF1-94F1-5C45-84B575596B5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174297" y="482131"/>
            <a:ext cx="1672640" cy="443794"/>
          </a:xfrm>
          <a:prstGeom prst="rect">
            <a:avLst/>
          </a:prstGeom>
        </p:spPr>
      </p:pic>
      <p:sp>
        <p:nvSpPr>
          <p:cNvPr id="2" name="Unvan 1">
            <a:extLst>
              <a:ext uri="{FF2B5EF4-FFF2-40B4-BE49-F238E27FC236}">
                <a16:creationId xmlns:a16="http://schemas.microsoft.com/office/drawing/2014/main" id="{7FD88B74-4699-0D20-9717-F2A7D6624D59}"/>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endPar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endParaRPr>
          </a:p>
        </p:txBody>
      </p:sp>
      <p:graphicFrame>
        <p:nvGraphicFramePr>
          <p:cNvPr id="6" name="Tablo 5">
            <a:extLst>
              <a:ext uri="{FF2B5EF4-FFF2-40B4-BE49-F238E27FC236}">
                <a16:creationId xmlns:a16="http://schemas.microsoft.com/office/drawing/2014/main" id="{BB7CFFE3-58AB-46CE-EE4A-611BF98658B3}"/>
              </a:ext>
            </a:extLst>
          </p:cNvPr>
          <p:cNvGraphicFramePr>
            <a:graphicFrameLocks noGrp="1"/>
          </p:cNvGraphicFramePr>
          <p:nvPr>
            <p:extLst>
              <p:ext uri="{D42A27DB-BD31-4B8C-83A1-F6EECF244321}">
                <p14:modId xmlns:p14="http://schemas.microsoft.com/office/powerpoint/2010/main" val="1716123351"/>
              </p:ext>
            </p:extLst>
          </p:nvPr>
        </p:nvGraphicFramePr>
        <p:xfrm>
          <a:off x="1610398" y="2696369"/>
          <a:ext cx="8971203" cy="1042682"/>
        </p:xfrm>
        <a:graphic>
          <a:graphicData uri="http://schemas.openxmlformats.org/drawingml/2006/table">
            <a:tbl>
              <a:tblPr firstRow="1" firstCol="1" lastRow="1" lastCol="1" bandRow="1" bandCol="1">
                <a:tableStyleId>{72833802-FEF1-4C79-8D5D-14CF1EAF98D9}</a:tableStyleId>
              </a:tblPr>
              <a:tblGrid>
                <a:gridCol w="5654031">
                  <a:extLst>
                    <a:ext uri="{9D8B030D-6E8A-4147-A177-3AD203B41FA5}">
                      <a16:colId xmlns:a16="http://schemas.microsoft.com/office/drawing/2014/main" val="1404914593"/>
                    </a:ext>
                  </a:extLst>
                </a:gridCol>
                <a:gridCol w="3317172">
                  <a:extLst>
                    <a:ext uri="{9D8B030D-6E8A-4147-A177-3AD203B41FA5}">
                      <a16:colId xmlns:a16="http://schemas.microsoft.com/office/drawing/2014/main" val="4117022468"/>
                    </a:ext>
                  </a:extLst>
                </a:gridCol>
              </a:tblGrid>
              <a:tr h="252906">
                <a:tc>
                  <a:txBody>
                    <a:bodyPr/>
                    <a:lstStyle/>
                    <a:p>
                      <a:pPr marL="31750" algn="just"/>
                      <a:r>
                        <a:rPr lang="tr-TR" sz="2400" dirty="0">
                          <a:effectLst/>
                        </a:rPr>
                        <a:t>YARIŞMA </a:t>
                      </a:r>
                      <a:r>
                        <a:rPr lang="tr-TR" sz="2400" spc="-10" dirty="0">
                          <a:effectLst/>
                        </a:rPr>
                        <a:t>TARİHLERİ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a:r>
                        <a:rPr lang="tr-TR" sz="2400">
                          <a:effectLst/>
                        </a:rPr>
                        <a:t> </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040908583"/>
                  </a:ext>
                </a:extLst>
              </a:tr>
              <a:tr h="676922">
                <a:tc gridSpan="2">
                  <a:txBody>
                    <a:bodyPr/>
                    <a:lstStyle/>
                    <a:p>
                      <a:pPr marL="31750" algn="just">
                        <a:spcBef>
                          <a:spcPts val="500"/>
                        </a:spcBef>
                      </a:pPr>
                      <a:r>
                        <a:rPr lang="tr-TR" sz="2400" dirty="0">
                          <a:effectLst/>
                          <a:latin typeface="Calibri" panose="020F0502020204030204" pitchFamily="34" charset="0"/>
                          <a:ea typeface="Calibri" panose="020F0502020204030204" pitchFamily="34" charset="0"/>
                          <a:cs typeface="Times New Roman" panose="02020603050405020304" pitchFamily="18" charset="0"/>
                        </a:rPr>
                        <a:t>1.Dönem                                                                   </a:t>
                      </a:r>
                      <a:r>
                        <a:rPr lang="tr-TR" sz="2400" b="1" kern="1200" dirty="0">
                          <a:solidFill>
                            <a:schemeClr val="tx1"/>
                          </a:solidFill>
                          <a:effectLst/>
                          <a:latin typeface="+mn-lt"/>
                          <a:ea typeface="+mn-ea"/>
                          <a:cs typeface="+mn-cs"/>
                        </a:rPr>
                        <a:t>01.03.2025 - 31.03.2025</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a:p>
                  </a:txBody>
                  <a:tcPr marL="0" marR="0" marT="0" marB="0"/>
                </a:tc>
                <a:extLst>
                  <a:ext uri="{0D108BD9-81ED-4DB2-BD59-A6C34878D82A}">
                    <a16:rowId xmlns:a16="http://schemas.microsoft.com/office/drawing/2014/main" val="2727404549"/>
                  </a:ext>
                </a:extLst>
              </a:tr>
            </a:tbl>
          </a:graphicData>
        </a:graphic>
      </p:graphicFrame>
    </p:spTree>
    <p:extLst>
      <p:ext uri="{BB962C8B-B14F-4D97-AF65-F5344CB8AC3E}">
        <p14:creationId xmlns:p14="http://schemas.microsoft.com/office/powerpoint/2010/main" val="2117612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9248" y="78828"/>
            <a:ext cx="1626523" cy="929827"/>
          </a:xfrm>
          <a:prstGeom prst="rect">
            <a:avLst/>
          </a:prstGeom>
        </p:spPr>
      </p:pic>
      <p:pic>
        <p:nvPicPr>
          <p:cNvPr id="8" name="Resim 7">
            <a:extLst>
              <a:ext uri="{FF2B5EF4-FFF2-40B4-BE49-F238E27FC236}">
                <a16:creationId xmlns:a16="http://schemas.microsoft.com/office/drawing/2014/main" id="{A6FE9B64-3C1E-9667-D5A8-F25B9DE76D5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228352" y="573376"/>
            <a:ext cx="1672640" cy="443794"/>
          </a:xfrm>
          <a:prstGeom prst="rect">
            <a:avLst/>
          </a:prstGeom>
        </p:spPr>
      </p:pic>
      <p:sp>
        <p:nvSpPr>
          <p:cNvPr id="4" name="Metin kutusu 3">
            <a:extLst>
              <a:ext uri="{FF2B5EF4-FFF2-40B4-BE49-F238E27FC236}">
                <a16:creationId xmlns:a16="http://schemas.microsoft.com/office/drawing/2014/main" id="{355A2BFD-D227-D4EF-272C-1D783BB10565}"/>
              </a:ext>
            </a:extLst>
          </p:cNvPr>
          <p:cNvSpPr txBox="1"/>
          <p:nvPr/>
        </p:nvSpPr>
        <p:spPr>
          <a:xfrm>
            <a:off x="789709" y="1499590"/>
            <a:ext cx="10612582" cy="4665573"/>
          </a:xfrm>
          <a:prstGeom prst="rect">
            <a:avLst/>
          </a:prstGeom>
          <a:noFill/>
        </p:spPr>
        <p:txBody>
          <a:bodyPr wrap="square">
            <a:spAutoFit/>
          </a:bodyPr>
          <a:lstStyle/>
          <a:p>
            <a:pPr marL="537845" algn="just">
              <a:spcBef>
                <a:spcPts val="5"/>
              </a:spcBef>
            </a:pPr>
            <a:r>
              <a:rPr lang="tr-TR" sz="2400" b="1" dirty="0">
                <a:effectLst/>
                <a:latin typeface="Calibri" panose="020F0502020204030204" pitchFamily="34" charset="0"/>
                <a:ea typeface="Calibri" panose="020F0502020204030204" pitchFamily="34" charset="0"/>
              </a:rPr>
              <a:t>YARIŞMANIN </a:t>
            </a:r>
            <a:r>
              <a:rPr lang="tr-TR" sz="2400" b="1" spc="-10" dirty="0">
                <a:effectLst/>
                <a:latin typeface="Calibri" panose="020F0502020204030204" pitchFamily="34" charset="0"/>
                <a:ea typeface="Calibri" panose="020F0502020204030204" pitchFamily="34" charset="0"/>
              </a:rPr>
              <a:t>KAPSAMI</a:t>
            </a:r>
            <a:endParaRPr lang="tr-TR" sz="2400" dirty="0">
              <a:effectLst/>
              <a:latin typeface="Calibri" panose="020F0502020204030204" pitchFamily="34" charset="0"/>
              <a:ea typeface="Calibri" panose="020F0502020204030204" pitchFamily="34" charset="0"/>
            </a:endParaRPr>
          </a:p>
          <a:p>
            <a:pPr marL="457200" marR="337820" indent="457200" algn="just">
              <a:spcBef>
                <a:spcPts val="1005"/>
              </a:spcBef>
            </a:pPr>
            <a:r>
              <a:rPr lang="tr-TR" sz="2400" dirty="0">
                <a:effectLst/>
                <a:latin typeface="Calibri" panose="020F0502020204030204" pitchFamily="34" charset="0"/>
                <a:ea typeface="Calibri" panose="020F0502020204030204" pitchFamily="34" charset="0"/>
              </a:rPr>
              <a:t>Yarışma öğretmen ve öğrenci olmak üzere iki ayrı kategoride </a:t>
            </a:r>
            <a:r>
              <a:rPr lang="tr-TR" sz="2400" spc="-10" dirty="0">
                <a:effectLst/>
                <a:latin typeface="Calibri" panose="020F0502020204030204" pitchFamily="34" charset="0"/>
                <a:ea typeface="Calibri" panose="020F0502020204030204" pitchFamily="34" charset="0"/>
              </a:rPr>
              <a:t>yapılacaktır.</a:t>
            </a:r>
            <a:endParaRPr lang="tr-TR" sz="2400" dirty="0">
              <a:effectLst/>
              <a:latin typeface="Calibri" panose="020F0502020204030204" pitchFamily="34" charset="0"/>
              <a:ea typeface="Calibri" panose="020F0502020204030204" pitchFamily="34" charset="0"/>
            </a:endParaRPr>
          </a:p>
          <a:p>
            <a:pPr marL="537845" marR="537210" indent="449580" algn="just">
              <a:lnSpc>
                <a:spcPct val="115000"/>
              </a:lnSpc>
              <a:spcBef>
                <a:spcPts val="1030"/>
              </a:spcBef>
            </a:pPr>
            <a:r>
              <a:rPr lang="tr-TR" sz="2400" b="1" dirty="0">
                <a:effectLst/>
                <a:latin typeface="Calibri" panose="020F0502020204030204" pitchFamily="34" charset="0"/>
                <a:ea typeface="Calibri" panose="020F0502020204030204" pitchFamily="34" charset="0"/>
              </a:rPr>
              <a:t>Öğretmen </a:t>
            </a:r>
            <a:r>
              <a:rPr lang="tr-TR" sz="2400" dirty="0">
                <a:effectLst/>
                <a:latin typeface="Calibri" panose="020F0502020204030204" pitchFamily="34" charset="0"/>
                <a:ea typeface="Calibri" panose="020F0502020204030204" pitchFamily="34" charset="0"/>
              </a:rPr>
              <a:t>kategorisi, Mersin ili genelindeki Millî Eğitim Bakanlığına bağlı tüm resmi ve özel okul öğretmenlerini kapsamaktadır.</a:t>
            </a:r>
          </a:p>
          <a:p>
            <a:pPr marL="537845" marR="537210" indent="449580" algn="just">
              <a:lnSpc>
                <a:spcPct val="115000"/>
              </a:lnSpc>
              <a:spcBef>
                <a:spcPts val="785"/>
              </a:spcBef>
            </a:pPr>
            <a:r>
              <a:rPr lang="tr-TR" sz="2400" b="1" dirty="0">
                <a:effectLst/>
                <a:latin typeface="Calibri" panose="020F0502020204030204" pitchFamily="34" charset="0"/>
                <a:ea typeface="Calibri" panose="020F0502020204030204" pitchFamily="34" charset="0"/>
              </a:rPr>
              <a:t>Öğrenci </a:t>
            </a:r>
            <a:r>
              <a:rPr lang="tr-TR" sz="2400" dirty="0">
                <a:effectLst/>
                <a:latin typeface="Calibri" panose="020F0502020204030204" pitchFamily="34" charset="0"/>
                <a:ea typeface="Calibri" panose="020F0502020204030204" pitchFamily="34" charset="0"/>
              </a:rPr>
              <a:t>kategorisi, Mersin il geneli Millî Eğitim Bakanlığı bünyesindeki tüm resmi ve özel Temel Eğitim, Ortaöğretim, Din Öğretimi, Mesleki ve Teknik Eğitim, Özel Eğitim Genel Müdürlüklerine bağlı okullarda öğrenim görmekte olan 1. – 12. sınıf düzeylerindeki tüm öğrencileri kapsamaktadır.</a:t>
            </a:r>
          </a:p>
          <a:p>
            <a:pPr marL="537845" marR="537210" indent="449580" algn="just">
              <a:lnSpc>
                <a:spcPct val="115000"/>
              </a:lnSpc>
              <a:spcBef>
                <a:spcPts val="785"/>
              </a:spcBef>
            </a:pPr>
            <a:r>
              <a:rPr lang="tr-TR" sz="2400" b="1" dirty="0">
                <a:effectLst/>
                <a:latin typeface="Calibri" panose="020F0502020204030204" pitchFamily="34" charset="0"/>
                <a:ea typeface="Calibri" panose="020F0502020204030204" pitchFamily="34" charset="0"/>
              </a:rPr>
              <a:t>Okul </a:t>
            </a:r>
            <a:r>
              <a:rPr lang="tr-TR" sz="2400" dirty="0">
                <a:effectLst/>
                <a:latin typeface="Calibri" panose="020F0502020204030204" pitchFamily="34" charset="0"/>
                <a:ea typeface="Calibri" panose="020F0502020204030204" pitchFamily="34" charset="0"/>
              </a:rPr>
              <a:t>kategorisi, Mersin ili genelindeki Millî Eğitim Bakanlığı’na bağlı olan tüm resmi ve özel okulları kapsamaktadır.</a:t>
            </a:r>
          </a:p>
        </p:txBody>
      </p:sp>
      <p:sp>
        <p:nvSpPr>
          <p:cNvPr id="7" name="Unvan 1">
            <a:extLst>
              <a:ext uri="{FF2B5EF4-FFF2-40B4-BE49-F238E27FC236}">
                <a16:creationId xmlns:a16="http://schemas.microsoft.com/office/drawing/2014/main" id="{B710C322-B918-2577-8542-F5D91DAC2E77}"/>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p>
        </p:txBody>
      </p:sp>
    </p:spTree>
    <p:extLst>
      <p:ext uri="{BB962C8B-B14F-4D97-AF65-F5344CB8AC3E}">
        <p14:creationId xmlns:p14="http://schemas.microsoft.com/office/powerpoint/2010/main" val="1276423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9248" y="145127"/>
            <a:ext cx="1626523" cy="929827"/>
          </a:xfrm>
          <a:prstGeom prst="rect">
            <a:avLst/>
          </a:prstGeom>
        </p:spPr>
      </p:pic>
      <p:pic>
        <p:nvPicPr>
          <p:cNvPr id="8" name="Resim 7">
            <a:extLst>
              <a:ext uri="{FF2B5EF4-FFF2-40B4-BE49-F238E27FC236}">
                <a16:creationId xmlns:a16="http://schemas.microsoft.com/office/drawing/2014/main" id="{A6FE9B64-3C1E-9667-D5A8-F25B9DE76D5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286691" y="512302"/>
            <a:ext cx="1672640" cy="443794"/>
          </a:xfrm>
          <a:prstGeom prst="rect">
            <a:avLst/>
          </a:prstGeom>
        </p:spPr>
      </p:pic>
      <p:sp>
        <p:nvSpPr>
          <p:cNvPr id="2" name="Unvan 1">
            <a:extLst>
              <a:ext uri="{FF2B5EF4-FFF2-40B4-BE49-F238E27FC236}">
                <a16:creationId xmlns:a16="http://schemas.microsoft.com/office/drawing/2014/main" id="{2C94A7C4-A6C2-15E7-2B22-39C7992CD9A2}"/>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p>
        </p:txBody>
      </p:sp>
      <p:sp>
        <p:nvSpPr>
          <p:cNvPr id="4" name="Metin kutusu 3">
            <a:extLst>
              <a:ext uri="{FF2B5EF4-FFF2-40B4-BE49-F238E27FC236}">
                <a16:creationId xmlns:a16="http://schemas.microsoft.com/office/drawing/2014/main" id="{D9EB7CBD-AA3D-3A70-D981-ECE9F33F6CE6}"/>
              </a:ext>
            </a:extLst>
          </p:cNvPr>
          <p:cNvSpPr txBox="1"/>
          <p:nvPr/>
        </p:nvSpPr>
        <p:spPr>
          <a:xfrm>
            <a:off x="484910" y="1401455"/>
            <a:ext cx="11474421" cy="5222968"/>
          </a:xfrm>
          <a:prstGeom prst="rect">
            <a:avLst/>
          </a:prstGeom>
          <a:noFill/>
        </p:spPr>
        <p:txBody>
          <a:bodyPr wrap="square">
            <a:spAutoFit/>
          </a:bodyPr>
          <a:lstStyle/>
          <a:p>
            <a:pPr marL="537845" algn="just">
              <a:spcBef>
                <a:spcPts val="5"/>
              </a:spcBef>
            </a:pPr>
            <a:r>
              <a:rPr lang="tr-TR" sz="1900" b="1" dirty="0">
                <a:effectLst/>
                <a:latin typeface="Calibri" panose="020F0502020204030204" pitchFamily="34" charset="0"/>
                <a:ea typeface="Calibri" panose="020F0502020204030204" pitchFamily="34" charset="0"/>
              </a:rPr>
              <a:t>YARIŞMANIN </a:t>
            </a:r>
            <a:r>
              <a:rPr lang="tr-TR" sz="1900" b="1" spc="-10" dirty="0">
                <a:effectLst/>
                <a:latin typeface="Calibri" panose="020F0502020204030204" pitchFamily="34" charset="0"/>
                <a:ea typeface="Calibri" panose="020F0502020204030204" pitchFamily="34" charset="0"/>
              </a:rPr>
              <a:t>AMACI</a:t>
            </a:r>
            <a:endParaRPr lang="tr-TR" sz="1900" dirty="0">
              <a:effectLst/>
              <a:latin typeface="Calibri" panose="020F0502020204030204" pitchFamily="34" charset="0"/>
              <a:ea typeface="Calibri" panose="020F0502020204030204" pitchFamily="34" charset="0"/>
            </a:endParaRPr>
          </a:p>
          <a:p>
            <a:pPr marL="537845" marR="537210" indent="449580" algn="just">
              <a:lnSpc>
                <a:spcPct val="115000"/>
              </a:lnSpc>
              <a:spcBef>
                <a:spcPts val="1005"/>
              </a:spcBef>
            </a:pPr>
            <a:r>
              <a:rPr lang="tr-TR" sz="1900" dirty="0">
                <a:effectLst/>
                <a:latin typeface="Calibri" panose="020F0502020204030204" pitchFamily="34" charset="0"/>
                <a:ea typeface="Calibri" panose="020F0502020204030204" pitchFamily="34" charset="0"/>
              </a:rPr>
              <a:t>Mersin İl Milli Eğitim Müdürlüğü tarafından düzenlenen bu yarışma ile Türk Milli Eğitim Sistemi’nin genel amaç ve temel ilkeleri doğrultusunda ve yapılandırmacı bir anlayışla yeniden geliştirilen “Öğretim Programlarına uygun olarak bilişim teknolojilerinin eğitime entegrasyonu ana fikrinden hareketle aşağıdaki amaçlar </a:t>
            </a:r>
            <a:r>
              <a:rPr lang="tr-TR" sz="1900" spc="-10" dirty="0">
                <a:effectLst/>
                <a:latin typeface="Calibri" panose="020F0502020204030204" pitchFamily="34" charset="0"/>
                <a:ea typeface="Calibri" panose="020F0502020204030204" pitchFamily="34" charset="0"/>
              </a:rPr>
              <a:t>hedeflenmektedir:</a:t>
            </a:r>
            <a:endParaRPr lang="tr-TR" sz="1900" dirty="0">
              <a:effectLst/>
              <a:latin typeface="Calibri" panose="020F0502020204030204" pitchFamily="34" charset="0"/>
              <a:ea typeface="Calibri" panose="020F0502020204030204" pitchFamily="34" charset="0"/>
            </a:endParaRPr>
          </a:p>
          <a:p>
            <a:pPr marL="342900" lvl="0" indent="-342900" algn="just">
              <a:spcBef>
                <a:spcPts val="985"/>
              </a:spcBef>
              <a:buFont typeface="Symbol" panose="05050102010706020507" pitchFamily="18" charset="2"/>
              <a:buChar char=""/>
            </a:pPr>
            <a:r>
              <a:rPr lang="tr-TR" sz="1900" dirty="0">
                <a:effectLst/>
                <a:latin typeface="Calibri" panose="020F0502020204030204" pitchFamily="34" charset="0"/>
                <a:ea typeface="Calibri" panose="020F0502020204030204" pitchFamily="34" charset="0"/>
              </a:rPr>
              <a:t>Fatih projesi ve Eğitim Bilişim Ağı ile ilgili farkındalığı artırmak,</a:t>
            </a:r>
          </a:p>
          <a:p>
            <a:pPr marL="342900" lvl="0" indent="-342900" algn="just">
              <a:spcBef>
                <a:spcPts val="985"/>
              </a:spcBef>
              <a:buFont typeface="Symbol" panose="05050102010706020507" pitchFamily="18" charset="2"/>
              <a:buChar char=""/>
            </a:pPr>
            <a:r>
              <a:rPr lang="tr-TR" sz="1900" dirty="0">
                <a:effectLst/>
                <a:latin typeface="Calibri" panose="020F0502020204030204" pitchFamily="34" charset="0"/>
                <a:ea typeface="Calibri" panose="020F0502020204030204" pitchFamily="34" charset="0"/>
              </a:rPr>
              <a:t>Öğrencilerin teknolojiyi etkin ve doğru bir şekilde kullanmalarını teşvik etmek,</a:t>
            </a:r>
          </a:p>
          <a:p>
            <a:pPr marL="342900" lvl="0" indent="-342900" algn="just">
              <a:spcBef>
                <a:spcPts val="985"/>
              </a:spcBef>
              <a:buFont typeface="Symbol" panose="05050102010706020507" pitchFamily="18" charset="2"/>
              <a:buChar char=""/>
            </a:pPr>
            <a:r>
              <a:rPr lang="tr-TR" sz="1900" dirty="0">
                <a:effectLst/>
                <a:latin typeface="Calibri" panose="020F0502020204030204" pitchFamily="34" charset="0"/>
                <a:ea typeface="Calibri" panose="020F0502020204030204" pitchFamily="34" charset="0"/>
              </a:rPr>
              <a:t>Bilişim kültürünü yaygınlaştırarak eğitimde kullanılmasını sağlamak,</a:t>
            </a:r>
          </a:p>
          <a:p>
            <a:pPr marL="342900" lvl="0" indent="-342900" algn="just">
              <a:spcBef>
                <a:spcPts val="985"/>
              </a:spcBef>
              <a:buFont typeface="Symbol" panose="05050102010706020507" pitchFamily="18" charset="2"/>
              <a:buChar char=""/>
            </a:pPr>
            <a:r>
              <a:rPr lang="tr-TR" sz="1900" dirty="0">
                <a:effectLst/>
                <a:latin typeface="Calibri" panose="020F0502020204030204" pitchFamily="34" charset="0"/>
                <a:ea typeface="Calibri" panose="020F0502020204030204" pitchFamily="34" charset="0"/>
              </a:rPr>
              <a:t>Öğrenme ve öğretme sürecini zamandan ve mekândan bağımsız hale getirmek.</a:t>
            </a:r>
          </a:p>
          <a:p>
            <a:pPr marL="342900" lvl="0" indent="-342900" algn="just">
              <a:spcBef>
                <a:spcPts val="985"/>
              </a:spcBef>
              <a:buFont typeface="Symbol" panose="05050102010706020507" pitchFamily="18" charset="2"/>
              <a:buChar char=""/>
            </a:pPr>
            <a:r>
              <a:rPr lang="tr-TR" sz="1900" dirty="0" err="1">
                <a:effectLst/>
                <a:latin typeface="Calibri" panose="020F0502020204030204" pitchFamily="34" charset="0"/>
                <a:ea typeface="Calibri" panose="020F0502020204030204" pitchFamily="34" charset="0"/>
              </a:rPr>
              <a:t>EBA’nın</a:t>
            </a:r>
            <a:r>
              <a:rPr lang="tr-TR" sz="1900" dirty="0">
                <a:effectLst/>
                <a:latin typeface="Calibri" panose="020F0502020204030204" pitchFamily="34" charset="0"/>
                <a:ea typeface="Calibri" panose="020F0502020204030204" pitchFamily="34" charset="0"/>
              </a:rPr>
              <a:t> içeriğinde bulunan sosyal ağ yapısı aracılığı ile bilgi alışverişinde bulunmak,</a:t>
            </a:r>
          </a:p>
          <a:p>
            <a:pPr marL="342900" lvl="0" indent="-342900" algn="just">
              <a:spcBef>
                <a:spcPts val="985"/>
              </a:spcBef>
              <a:buFont typeface="Symbol" panose="05050102010706020507" pitchFamily="18" charset="2"/>
              <a:buChar char=""/>
            </a:pPr>
            <a:r>
              <a:rPr lang="tr-TR" sz="1900" dirty="0" err="1">
                <a:effectLst/>
                <a:latin typeface="Calibri" panose="020F0502020204030204" pitchFamily="34" charset="0"/>
                <a:ea typeface="Calibri" panose="020F0502020204030204" pitchFamily="34" charset="0"/>
              </a:rPr>
              <a:t>EBA’nın</a:t>
            </a:r>
            <a:r>
              <a:rPr lang="tr-TR" sz="1900" dirty="0">
                <a:effectLst/>
                <a:latin typeface="Calibri" panose="020F0502020204030204" pitchFamily="34" charset="0"/>
                <a:ea typeface="Calibri" panose="020F0502020204030204" pitchFamily="34" charset="0"/>
              </a:rPr>
              <a:t> zengin ve gittikçe büyüyen arşiviyle derslere katkı sağlamak,</a:t>
            </a:r>
          </a:p>
          <a:p>
            <a:pPr marL="342900" lvl="0" indent="-342900" algn="just">
              <a:spcBef>
                <a:spcPts val="985"/>
              </a:spcBef>
              <a:buFont typeface="Symbol" panose="05050102010706020507" pitchFamily="18" charset="2"/>
              <a:buChar char=""/>
            </a:pPr>
            <a:r>
              <a:rPr lang="tr-TR" sz="1900" dirty="0">
                <a:effectLst/>
                <a:latin typeface="Calibri" panose="020F0502020204030204" pitchFamily="34" charset="0"/>
                <a:ea typeface="Calibri" panose="020F0502020204030204" pitchFamily="34" charset="0"/>
              </a:rPr>
              <a:t>Farklı öğrenme stillerine (sözel, görsel, sayısal, sosyal, bireysel, işitsel öğrenme) sahip öğrencileri de kapsamak,</a:t>
            </a:r>
          </a:p>
          <a:p>
            <a:pPr marL="342900" lvl="0" indent="-342900" algn="just">
              <a:spcBef>
                <a:spcPts val="985"/>
              </a:spcBef>
              <a:buFont typeface="Symbol" panose="05050102010706020507" pitchFamily="18" charset="2"/>
              <a:buChar char=""/>
            </a:pPr>
            <a:r>
              <a:rPr lang="tr-TR" sz="1900" dirty="0">
                <a:effectLst/>
                <a:latin typeface="Calibri" panose="020F0502020204030204" pitchFamily="34" charset="0"/>
                <a:ea typeface="Calibri" panose="020F0502020204030204" pitchFamily="34" charset="0"/>
              </a:rPr>
              <a:t>Bütün öğretmenleri ortak bir paydada buluşturarak eğitime el birliğiyle yön verilmesini sağlamak,</a:t>
            </a:r>
          </a:p>
        </p:txBody>
      </p:sp>
    </p:spTree>
    <p:extLst>
      <p:ext uri="{BB962C8B-B14F-4D97-AF65-F5344CB8AC3E}">
        <p14:creationId xmlns:p14="http://schemas.microsoft.com/office/powerpoint/2010/main" val="1631297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Resim 5"/>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55775" y="145127"/>
            <a:ext cx="1626523" cy="929827"/>
          </a:xfrm>
          <a:prstGeom prst="rect">
            <a:avLst/>
          </a:prstGeom>
        </p:spPr>
      </p:pic>
      <p:pic>
        <p:nvPicPr>
          <p:cNvPr id="7" name="Resim 6">
            <a:extLst>
              <a:ext uri="{FF2B5EF4-FFF2-40B4-BE49-F238E27FC236}">
                <a16:creationId xmlns:a16="http://schemas.microsoft.com/office/drawing/2014/main" id="{A6FE9B64-3C1E-9667-D5A8-F25B9DE76D5B}"/>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10256123" y="531372"/>
            <a:ext cx="1672640" cy="443794"/>
          </a:xfrm>
          <a:prstGeom prst="rect">
            <a:avLst/>
          </a:prstGeom>
        </p:spPr>
      </p:pic>
      <p:sp>
        <p:nvSpPr>
          <p:cNvPr id="2" name="Unvan 1">
            <a:extLst>
              <a:ext uri="{FF2B5EF4-FFF2-40B4-BE49-F238E27FC236}">
                <a16:creationId xmlns:a16="http://schemas.microsoft.com/office/drawing/2014/main" id="{67C4822A-89D1-7761-DB9B-7BD9A1D912B5}"/>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p>
        </p:txBody>
      </p:sp>
      <p:sp>
        <p:nvSpPr>
          <p:cNvPr id="4" name="Metin kutusu 3">
            <a:extLst>
              <a:ext uri="{FF2B5EF4-FFF2-40B4-BE49-F238E27FC236}">
                <a16:creationId xmlns:a16="http://schemas.microsoft.com/office/drawing/2014/main" id="{748F4015-3388-68A6-8599-BB3ACCF19F7A}"/>
              </a:ext>
            </a:extLst>
          </p:cNvPr>
          <p:cNvSpPr txBox="1"/>
          <p:nvPr/>
        </p:nvSpPr>
        <p:spPr>
          <a:xfrm>
            <a:off x="628533" y="1419373"/>
            <a:ext cx="10934934" cy="5361148"/>
          </a:xfrm>
          <a:prstGeom prst="rect">
            <a:avLst/>
          </a:prstGeom>
          <a:noFill/>
        </p:spPr>
        <p:txBody>
          <a:bodyPr wrap="square">
            <a:spAutoFit/>
          </a:bodyPr>
          <a:lstStyle/>
          <a:p>
            <a:pPr marL="537845" algn="just"/>
            <a:r>
              <a:rPr lang="tr-TR" sz="2400" b="1" dirty="0">
                <a:effectLst/>
                <a:latin typeface="Calibri" panose="020F0502020204030204" pitchFamily="34" charset="0"/>
                <a:ea typeface="Calibri" panose="020F0502020204030204" pitchFamily="34" charset="0"/>
              </a:rPr>
              <a:t>YARIŞMAYA KATILIM </a:t>
            </a:r>
            <a:r>
              <a:rPr lang="tr-TR" sz="2400" b="1" spc="-10" dirty="0">
                <a:effectLst/>
                <a:latin typeface="Calibri" panose="020F0502020204030204" pitchFamily="34" charset="0"/>
                <a:ea typeface="Calibri" panose="020F0502020204030204" pitchFamily="34" charset="0"/>
              </a:rPr>
              <a:t>ŞARTLARI</a:t>
            </a:r>
            <a:endParaRPr lang="tr-TR" sz="2400" dirty="0">
              <a:effectLst/>
              <a:latin typeface="Calibri" panose="020F0502020204030204" pitchFamily="34" charset="0"/>
              <a:ea typeface="Calibri" panose="020F0502020204030204" pitchFamily="34" charset="0"/>
            </a:endParaRPr>
          </a:p>
          <a:p>
            <a:pPr marL="537845" algn="just">
              <a:spcBef>
                <a:spcPts val="1005"/>
              </a:spcBef>
            </a:pPr>
            <a:r>
              <a:rPr lang="tr-TR" sz="2400" b="1" kern="0" dirty="0">
                <a:effectLst/>
                <a:latin typeface="Calibri" panose="020F0502020204030204" pitchFamily="34" charset="0"/>
                <a:ea typeface="Calibri" panose="020F0502020204030204" pitchFamily="34" charset="0"/>
              </a:rPr>
              <a:t>Genel </a:t>
            </a:r>
            <a:r>
              <a:rPr lang="tr-TR" sz="2400" b="1" kern="0" spc="-10" dirty="0">
                <a:effectLst/>
                <a:latin typeface="Calibri" panose="020F0502020204030204" pitchFamily="34" charset="0"/>
                <a:ea typeface="Calibri" panose="020F0502020204030204" pitchFamily="34" charset="0"/>
              </a:rPr>
              <a:t>Şartlar</a:t>
            </a:r>
            <a:endParaRPr lang="tr-TR" sz="2400" b="1" kern="0" dirty="0">
              <a:effectLst/>
              <a:latin typeface="Calibri" panose="020F0502020204030204" pitchFamily="34" charset="0"/>
              <a:ea typeface="Calibri" panose="020F0502020204030204" pitchFamily="34" charset="0"/>
            </a:endParaRPr>
          </a:p>
          <a:p>
            <a:pPr marR="537210" lvl="0" algn="just">
              <a:lnSpc>
                <a:spcPct val="115000"/>
              </a:lnSpc>
              <a:spcBef>
                <a:spcPts val="1035"/>
              </a:spcBef>
              <a:buSzPts val="1200"/>
              <a:tabLst>
                <a:tab pos="993775" algn="l"/>
                <a:tab pos="995045" algn="l"/>
              </a:tabLst>
            </a:pPr>
            <a:r>
              <a:rPr lang="tr-TR" sz="2400" b="1" spc="-5" dirty="0">
                <a:effectLst/>
                <a:latin typeface="Calibri" panose="020F0502020204030204" pitchFamily="34" charset="0"/>
                <a:ea typeface="Calibri" panose="020F0502020204030204" pitchFamily="34" charset="0"/>
              </a:rPr>
              <a:t>1. </a:t>
            </a:r>
            <a:r>
              <a:rPr lang="tr-TR" sz="2400" spc="-5" dirty="0">
                <a:effectLst/>
                <a:latin typeface="Calibri" panose="020F0502020204030204" pitchFamily="34" charset="0"/>
                <a:ea typeface="Calibri" panose="020F0502020204030204" pitchFamily="34" charset="0"/>
              </a:rPr>
              <a:t>EBA’NIN YILDIZLARI adlı yarışma öğretmen kategorisinde Mersin ili genelindeki Milli Eğitim Bakanlığı’na bağlı tüm resmi ve özel okul öğretmenleri, öğrenci kategorisinde ise Mersin ili genelindeki Milli Eğitim Bakanlığı’na bağlı resmi ve özel okullarda öğrenim görmekte olan tüm 1. – 12. sınıf öğrencilerini kapsamaktadır.</a:t>
            </a:r>
          </a:p>
          <a:p>
            <a:pPr marR="537210" lvl="0" algn="just">
              <a:lnSpc>
                <a:spcPct val="115000"/>
              </a:lnSpc>
              <a:buSzPts val="1200"/>
              <a:tabLst>
                <a:tab pos="993775" algn="l"/>
                <a:tab pos="995045" algn="l"/>
              </a:tabLst>
            </a:pPr>
            <a:r>
              <a:rPr lang="tr-TR" sz="2400" b="1" spc="-5" dirty="0">
                <a:effectLst/>
                <a:latin typeface="Calibri" panose="020F0502020204030204" pitchFamily="34" charset="0"/>
                <a:ea typeface="Calibri" panose="020F0502020204030204" pitchFamily="34" charset="0"/>
              </a:rPr>
              <a:t>2. </a:t>
            </a:r>
            <a:r>
              <a:rPr lang="tr-TR" sz="2400" spc="-5" dirty="0">
                <a:effectLst/>
                <a:latin typeface="Calibri" panose="020F0502020204030204" pitchFamily="34" charset="0"/>
                <a:ea typeface="Calibri" panose="020F0502020204030204" pitchFamily="34" charset="0"/>
              </a:rPr>
              <a:t>EBA hesabı olan tüm öğrenci ve öğretmenler yarışmaya dahil olmuş kabul edilir. Ayrıca bir başvuru yapılmasına gerek yoktur.</a:t>
            </a:r>
          </a:p>
          <a:p>
            <a:pPr marR="537210" lvl="0" algn="just">
              <a:lnSpc>
                <a:spcPct val="115000"/>
              </a:lnSpc>
              <a:spcBef>
                <a:spcPts val="375"/>
              </a:spcBef>
              <a:buSzPts val="1200"/>
              <a:tabLst>
                <a:tab pos="993140" algn="l"/>
                <a:tab pos="995045" algn="l"/>
              </a:tabLst>
            </a:pPr>
            <a:r>
              <a:rPr lang="tr-TR" sz="2400" b="1" spc="-5" dirty="0">
                <a:effectLst/>
                <a:latin typeface="Calibri" panose="020F0502020204030204" pitchFamily="34" charset="0"/>
                <a:ea typeface="Calibri" panose="020F0502020204030204" pitchFamily="34" charset="0"/>
              </a:rPr>
              <a:t>3. </a:t>
            </a:r>
            <a:r>
              <a:rPr lang="tr-TR" sz="2400" spc="-5" dirty="0">
                <a:effectLst/>
                <a:latin typeface="Calibri" panose="020F0502020204030204" pitchFamily="34" charset="0"/>
                <a:ea typeface="Calibri" panose="020F0502020204030204" pitchFamily="34" charset="0"/>
              </a:rPr>
              <a:t>Bu yarışmaya katılanlar yarışma koşullarını kabul etmiş sayılırlar. Uygulama esaslarında yer almayan konulara dair takdir yetkisi, Mersin İl Milli Eğitim Müdürlüğü’ne aittir. Mersin İl Milli Eğitim Müdürlüğü, gerekli gördüğü durumlarda şartname üzerinde değişiklik yapma hakkına sahiptir.</a:t>
            </a:r>
          </a:p>
        </p:txBody>
      </p:sp>
    </p:spTree>
    <p:extLst>
      <p:ext uri="{BB962C8B-B14F-4D97-AF65-F5344CB8AC3E}">
        <p14:creationId xmlns:p14="http://schemas.microsoft.com/office/powerpoint/2010/main" val="590841788"/>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1819" y="106097"/>
            <a:ext cx="1626523" cy="929827"/>
          </a:xfrm>
          <a:prstGeom prst="rect">
            <a:avLst/>
          </a:prstGeom>
        </p:spPr>
      </p:pic>
      <p:pic>
        <p:nvPicPr>
          <p:cNvPr id="7" name="Resim 6">
            <a:extLst>
              <a:ext uri="{FF2B5EF4-FFF2-40B4-BE49-F238E27FC236}">
                <a16:creationId xmlns:a16="http://schemas.microsoft.com/office/drawing/2014/main" id="{A6FE9B64-3C1E-9667-D5A8-F25B9DE76D5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304035" y="517958"/>
            <a:ext cx="1672640" cy="443794"/>
          </a:xfrm>
          <a:prstGeom prst="rect">
            <a:avLst/>
          </a:prstGeom>
        </p:spPr>
      </p:pic>
      <p:sp>
        <p:nvSpPr>
          <p:cNvPr id="2" name="Unvan 1">
            <a:extLst>
              <a:ext uri="{FF2B5EF4-FFF2-40B4-BE49-F238E27FC236}">
                <a16:creationId xmlns:a16="http://schemas.microsoft.com/office/drawing/2014/main" id="{CCD4583E-E018-2358-A64B-445D14A4601F}"/>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p>
        </p:txBody>
      </p:sp>
      <p:sp>
        <p:nvSpPr>
          <p:cNvPr id="4" name="Metin kutusu 3">
            <a:extLst>
              <a:ext uri="{FF2B5EF4-FFF2-40B4-BE49-F238E27FC236}">
                <a16:creationId xmlns:a16="http://schemas.microsoft.com/office/drawing/2014/main" id="{FE349FAE-C511-313F-2598-35B92410A9D0}"/>
              </a:ext>
            </a:extLst>
          </p:cNvPr>
          <p:cNvSpPr txBox="1"/>
          <p:nvPr/>
        </p:nvSpPr>
        <p:spPr>
          <a:xfrm>
            <a:off x="845080" y="1323101"/>
            <a:ext cx="10806546" cy="5223609"/>
          </a:xfrm>
          <a:prstGeom prst="rect">
            <a:avLst/>
          </a:prstGeom>
          <a:noFill/>
        </p:spPr>
        <p:txBody>
          <a:bodyPr wrap="square">
            <a:spAutoFit/>
          </a:bodyPr>
          <a:lstStyle/>
          <a:p>
            <a:pPr marR="537210" algn="just">
              <a:lnSpc>
                <a:spcPct val="115000"/>
              </a:lnSpc>
              <a:spcBef>
                <a:spcPts val="375"/>
              </a:spcBef>
              <a:buSzPts val="1200"/>
              <a:tabLst>
                <a:tab pos="993140" algn="l"/>
                <a:tab pos="995045" algn="l"/>
              </a:tabLst>
            </a:pPr>
            <a:r>
              <a:rPr lang="tr-TR" sz="2800" b="1" spc="-5" dirty="0">
                <a:effectLst/>
                <a:latin typeface="Calibri" panose="020F0502020204030204" pitchFamily="34" charset="0"/>
                <a:ea typeface="Calibri" panose="020F0502020204030204" pitchFamily="34" charset="0"/>
              </a:rPr>
              <a:t>4. </a:t>
            </a:r>
            <a:r>
              <a:rPr lang="tr-TR" sz="2800" spc="-5" dirty="0">
                <a:effectLst/>
                <a:latin typeface="Calibri" panose="020F0502020204030204" pitchFamily="34" charset="0"/>
                <a:ea typeface="Calibri" panose="020F0502020204030204" pitchFamily="34" charset="0"/>
              </a:rPr>
              <a:t>Yarışmada derece alacak katılımcılar bu şartnamede yer alan </a:t>
            </a:r>
            <a:r>
              <a:rPr lang="tr-TR" sz="2800" b="1" spc="-5" dirty="0">
                <a:effectLst/>
                <a:latin typeface="Calibri" panose="020F0502020204030204" pitchFamily="34" charset="0"/>
                <a:ea typeface="Calibri" panose="020F0502020204030204" pitchFamily="34" charset="0"/>
              </a:rPr>
              <a:t>Değerlendirme Kriterleri</a:t>
            </a:r>
            <a:r>
              <a:rPr lang="tr-TR" sz="2800" spc="-5" dirty="0">
                <a:effectLst/>
                <a:latin typeface="Calibri" panose="020F0502020204030204" pitchFamily="34" charset="0"/>
                <a:ea typeface="Calibri" panose="020F0502020204030204" pitchFamily="34" charset="0"/>
              </a:rPr>
              <a:t> başlığı altındaki ölçütlere göre belirlenir.</a:t>
            </a:r>
            <a:endParaRPr lang="tr-TR" sz="2800" b="1" spc="-5" dirty="0">
              <a:effectLst/>
              <a:latin typeface="Calibri" panose="020F0502020204030204" pitchFamily="34" charset="0"/>
              <a:ea typeface="Calibri" panose="020F0502020204030204" pitchFamily="34" charset="0"/>
            </a:endParaRPr>
          </a:p>
          <a:p>
            <a:pPr marR="537210" lvl="0" algn="just">
              <a:lnSpc>
                <a:spcPct val="115000"/>
              </a:lnSpc>
              <a:spcBef>
                <a:spcPts val="375"/>
              </a:spcBef>
              <a:buSzPts val="1200"/>
              <a:tabLst>
                <a:tab pos="993140" algn="l"/>
                <a:tab pos="995045" algn="l"/>
              </a:tabLst>
            </a:pPr>
            <a:r>
              <a:rPr lang="tr-TR" sz="2800" b="1" spc="-5" dirty="0">
                <a:effectLst/>
                <a:latin typeface="Calibri" panose="020F0502020204030204" pitchFamily="34" charset="0"/>
                <a:ea typeface="Calibri" panose="020F0502020204030204" pitchFamily="34" charset="0"/>
              </a:rPr>
              <a:t>5. </a:t>
            </a:r>
            <a:r>
              <a:rPr lang="tr-TR" sz="2800" spc="-5" dirty="0">
                <a:effectLst/>
                <a:latin typeface="Calibri" panose="020F0502020204030204" pitchFamily="34" charset="0"/>
                <a:ea typeface="Calibri" panose="020F0502020204030204" pitchFamily="34" charset="0"/>
              </a:rPr>
              <a:t>EBA platformunda yaptıkları paylaşımlarda internet etiğine aykırı içerikler tespit edilmesi halinde ilgili katılımcı yarışmadan diskalifiye edilecektir.</a:t>
            </a:r>
          </a:p>
          <a:p>
            <a:pPr marR="537210" lvl="0" algn="just">
              <a:lnSpc>
                <a:spcPct val="115000"/>
              </a:lnSpc>
              <a:spcBef>
                <a:spcPts val="375"/>
              </a:spcBef>
              <a:buSzPts val="1200"/>
              <a:tabLst>
                <a:tab pos="993140" algn="l"/>
                <a:tab pos="995045" algn="l"/>
              </a:tabLst>
            </a:pPr>
            <a:r>
              <a:rPr lang="tr-TR" sz="2800" b="1" spc="-5" dirty="0">
                <a:effectLst/>
                <a:latin typeface="Calibri" panose="020F0502020204030204" pitchFamily="34" charset="0"/>
                <a:ea typeface="Calibri" panose="020F0502020204030204" pitchFamily="34" charset="0"/>
              </a:rPr>
              <a:t>6. </a:t>
            </a:r>
            <a:r>
              <a:rPr lang="tr-TR" sz="2800" spc="-5" dirty="0">
                <a:effectLst/>
                <a:latin typeface="Calibri" panose="020F0502020204030204" pitchFamily="34" charset="0"/>
                <a:ea typeface="Calibri" panose="020F0502020204030204" pitchFamily="34" charset="0"/>
              </a:rPr>
              <a:t>Yarışma 01/03/2025 – 31/05/2025 tarih aralığında yürütülecektir.</a:t>
            </a:r>
          </a:p>
          <a:p>
            <a:pPr marR="537210" lvl="0" algn="just">
              <a:lnSpc>
                <a:spcPct val="115000"/>
              </a:lnSpc>
              <a:spcBef>
                <a:spcPts val="375"/>
              </a:spcBef>
              <a:buSzPts val="1200"/>
              <a:tabLst>
                <a:tab pos="993140" algn="l"/>
                <a:tab pos="995045" algn="l"/>
              </a:tabLst>
            </a:pPr>
            <a:r>
              <a:rPr lang="tr-TR" sz="2800" b="1" spc="-5" dirty="0">
                <a:effectLst/>
                <a:latin typeface="Calibri" panose="020F0502020204030204" pitchFamily="34" charset="0"/>
                <a:ea typeface="Calibri" panose="020F0502020204030204" pitchFamily="34" charset="0"/>
              </a:rPr>
              <a:t>7. </a:t>
            </a:r>
            <a:r>
              <a:rPr lang="tr-TR" sz="2800" spc="-5" dirty="0">
                <a:effectLst/>
                <a:latin typeface="Calibri" panose="020F0502020204030204" pitchFamily="34" charset="0"/>
                <a:ea typeface="Calibri" panose="020F0502020204030204" pitchFamily="34" charset="0"/>
              </a:rPr>
              <a:t>Yarışma duyurusu okul web sitesi, okul sosyal medya hesapları, veli iletişim gruplarında paylaşılacaktır.</a:t>
            </a:r>
          </a:p>
          <a:p>
            <a:pPr marR="537210" lvl="0" algn="just">
              <a:lnSpc>
                <a:spcPct val="115000"/>
              </a:lnSpc>
              <a:spcBef>
                <a:spcPts val="375"/>
              </a:spcBef>
              <a:buSzPts val="1200"/>
              <a:tabLst>
                <a:tab pos="993140" algn="l"/>
                <a:tab pos="995045" algn="l"/>
              </a:tabLst>
            </a:pPr>
            <a:r>
              <a:rPr lang="tr-TR" sz="2800" b="1" spc="-5" dirty="0">
                <a:effectLst/>
                <a:latin typeface="Calibri" panose="020F0502020204030204" pitchFamily="34" charset="0"/>
                <a:ea typeface="Calibri" panose="020F0502020204030204" pitchFamily="34" charset="0"/>
              </a:rPr>
              <a:t>8. </a:t>
            </a:r>
            <a:r>
              <a:rPr lang="tr-TR" sz="2800" spc="-5" dirty="0">
                <a:effectLst/>
                <a:latin typeface="Calibri" panose="020F0502020204030204" pitchFamily="34" charset="0"/>
                <a:ea typeface="Calibri" panose="020F0502020204030204" pitchFamily="34" charset="0"/>
              </a:rPr>
              <a:t>Ödül Töreni yarışma bitim tarihinden itibaren 2 hafta içerisinde gerçekleştirilecektir.</a:t>
            </a:r>
          </a:p>
        </p:txBody>
      </p:sp>
    </p:spTree>
    <p:extLst>
      <p:ext uri="{BB962C8B-B14F-4D97-AF65-F5344CB8AC3E}">
        <p14:creationId xmlns:p14="http://schemas.microsoft.com/office/powerpoint/2010/main" val="3702709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9248" y="45339"/>
            <a:ext cx="1626523" cy="929827"/>
          </a:xfrm>
          <a:prstGeom prst="rect">
            <a:avLst/>
          </a:prstGeom>
        </p:spPr>
      </p:pic>
      <p:pic>
        <p:nvPicPr>
          <p:cNvPr id="7" name="Resim 6">
            <a:extLst>
              <a:ext uri="{FF2B5EF4-FFF2-40B4-BE49-F238E27FC236}">
                <a16:creationId xmlns:a16="http://schemas.microsoft.com/office/drawing/2014/main" id="{A6FE9B64-3C1E-9667-D5A8-F25B9DE76D5B}"/>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10422377" y="472764"/>
            <a:ext cx="1672640" cy="443794"/>
          </a:xfrm>
          <a:prstGeom prst="rect">
            <a:avLst/>
          </a:prstGeom>
        </p:spPr>
      </p:pic>
      <p:sp>
        <p:nvSpPr>
          <p:cNvPr id="2" name="Unvan 1">
            <a:extLst>
              <a:ext uri="{FF2B5EF4-FFF2-40B4-BE49-F238E27FC236}">
                <a16:creationId xmlns:a16="http://schemas.microsoft.com/office/drawing/2014/main" id="{29E50387-0DB4-1F2C-0D23-3A85BDC56384}"/>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p>
        </p:txBody>
      </p:sp>
      <p:sp>
        <p:nvSpPr>
          <p:cNvPr id="4" name="Metin kutusu 3">
            <a:extLst>
              <a:ext uri="{FF2B5EF4-FFF2-40B4-BE49-F238E27FC236}">
                <a16:creationId xmlns:a16="http://schemas.microsoft.com/office/drawing/2014/main" id="{250E1050-139B-2F76-C87B-F93E63872894}"/>
              </a:ext>
            </a:extLst>
          </p:cNvPr>
          <p:cNvSpPr txBox="1"/>
          <p:nvPr/>
        </p:nvSpPr>
        <p:spPr>
          <a:xfrm>
            <a:off x="663169" y="1481260"/>
            <a:ext cx="10865662" cy="5170646"/>
          </a:xfrm>
          <a:prstGeom prst="rect">
            <a:avLst/>
          </a:prstGeom>
          <a:noFill/>
        </p:spPr>
        <p:txBody>
          <a:bodyPr wrap="square">
            <a:spAutoFit/>
          </a:bodyPr>
          <a:lstStyle/>
          <a:p>
            <a:pPr marL="457200" algn="just">
              <a:spcBef>
                <a:spcPts val="1005"/>
              </a:spcBef>
            </a:pPr>
            <a:r>
              <a:rPr lang="tr-TR" sz="2000" b="1" dirty="0">
                <a:effectLst/>
                <a:latin typeface="Calibri" panose="020F0502020204030204" pitchFamily="34" charset="0"/>
                <a:ea typeface="Calibri" panose="020F0502020204030204" pitchFamily="34" charset="0"/>
              </a:rPr>
              <a:t>DEĞERLENDİRME KRİTERLERİ</a:t>
            </a:r>
            <a:endParaRPr lang="tr-TR" sz="2000" dirty="0">
              <a:effectLst/>
              <a:latin typeface="Calibri" panose="020F0502020204030204" pitchFamily="34" charset="0"/>
              <a:ea typeface="Calibri" panose="020F0502020204030204" pitchFamily="34" charset="0"/>
            </a:endParaRPr>
          </a:p>
          <a:p>
            <a:pPr marL="457200" indent="457200" algn="just">
              <a:spcBef>
                <a:spcPts val="1005"/>
              </a:spcBef>
            </a:pPr>
            <a:r>
              <a:rPr lang="tr-TR" sz="2000" b="1" dirty="0">
                <a:effectLst/>
                <a:latin typeface="Calibri" panose="020F0502020204030204" pitchFamily="34" charset="0"/>
                <a:ea typeface="Calibri" panose="020F0502020204030204" pitchFamily="34" charset="0"/>
              </a:rPr>
              <a:t>Yarışma ile ilgili ödül süreci ve şartları okul müdürlükleri tarafından tüm öğretmenlere ve öğrencilere duyurulacaktır. Belirlenen tarihlerdeki EBA kullanım kayıtları dikkate alınacaktır. İlkokul, Ortaokul ve Lise düzeylerinde ayrı ayrı değerlendirme yapılacaktır. Buna göre ödül kazanmak için;</a:t>
            </a:r>
            <a:endParaRPr lang="tr-TR" sz="2000" dirty="0">
              <a:effectLst/>
              <a:latin typeface="Calibri" panose="020F0502020204030204" pitchFamily="34" charset="0"/>
              <a:ea typeface="Calibri" panose="020F0502020204030204" pitchFamily="34" charset="0"/>
            </a:endParaRPr>
          </a:p>
          <a:p>
            <a:pPr marL="457200" algn="just">
              <a:spcBef>
                <a:spcPts val="1005"/>
              </a:spcBef>
            </a:pPr>
            <a:r>
              <a:rPr lang="tr-TR" sz="2000" b="1" dirty="0">
                <a:effectLst/>
                <a:latin typeface="Calibri" panose="020F0502020204030204" pitchFamily="34" charset="0"/>
                <a:ea typeface="Calibri" panose="020F0502020204030204" pitchFamily="34" charset="0"/>
              </a:rPr>
              <a:t>	Öğrenciler Kategorisinde;</a:t>
            </a:r>
            <a:endParaRPr lang="tr-TR" sz="2000" dirty="0">
              <a:effectLst/>
              <a:latin typeface="Calibri" panose="020F0502020204030204" pitchFamily="34" charset="0"/>
              <a:ea typeface="Calibri" panose="020F0502020204030204" pitchFamily="34" charset="0"/>
            </a:endParaRPr>
          </a:p>
          <a:p>
            <a:pPr marL="342900" lvl="0" indent="-342900" algn="just">
              <a:spcBef>
                <a:spcPts val="1005"/>
              </a:spcBef>
              <a:buFont typeface="+mj-lt"/>
              <a:buAutoNum type="romanUcPeriod"/>
            </a:pPr>
            <a:r>
              <a:rPr lang="tr-TR" sz="2000" dirty="0">
                <a:effectLst/>
                <a:latin typeface="Calibri" panose="020F0502020204030204" pitchFamily="34" charset="0"/>
                <a:ea typeface="Calibri" panose="020F0502020204030204" pitchFamily="34" charset="0"/>
              </a:rPr>
              <a:t>Öğrencinin EBA puanının yarışma bitim tarihi itibariyle en az </a:t>
            </a:r>
            <a:r>
              <a:rPr lang="tr-TR" sz="2000" b="1" dirty="0">
                <a:effectLst/>
                <a:latin typeface="Calibri" panose="020F0502020204030204" pitchFamily="34" charset="0"/>
                <a:ea typeface="Calibri" panose="020F0502020204030204" pitchFamily="34" charset="0"/>
              </a:rPr>
              <a:t>2000</a:t>
            </a:r>
            <a:r>
              <a:rPr lang="tr-TR" sz="2000" dirty="0">
                <a:effectLst/>
                <a:latin typeface="Calibri" panose="020F0502020204030204" pitchFamily="34" charset="0"/>
                <a:ea typeface="Calibri" panose="020F0502020204030204" pitchFamily="34" charset="0"/>
              </a:rPr>
              <a:t> olması gerekmektedir. Puanı 2000’in altında olan öğrenciler ödül almaya hak kazanamaz.</a:t>
            </a:r>
          </a:p>
          <a:p>
            <a:pPr marL="342900" lvl="0" indent="-342900" algn="just">
              <a:spcBef>
                <a:spcPts val="1005"/>
              </a:spcBef>
              <a:buFont typeface="+mj-lt"/>
              <a:buAutoNum type="romanUcPeriod"/>
            </a:pPr>
            <a:r>
              <a:rPr lang="tr-TR" sz="2000" dirty="0">
                <a:effectLst/>
                <a:latin typeface="Calibri" panose="020F0502020204030204" pitchFamily="34" charset="0"/>
                <a:ea typeface="Calibri" panose="020F0502020204030204" pitchFamily="34" charset="0"/>
              </a:rPr>
              <a:t>İlkokul seviyesi için öğrencilerin EBA profillerindeki </a:t>
            </a:r>
            <a:r>
              <a:rPr lang="tr-TR" sz="2000" b="1" dirty="0">
                <a:effectLst/>
                <a:latin typeface="Calibri" panose="020F0502020204030204" pitchFamily="34" charset="0"/>
                <a:ea typeface="Calibri" panose="020F0502020204030204" pitchFamily="34" charset="0"/>
              </a:rPr>
              <a:t>“KEŞFET </a:t>
            </a:r>
            <a:r>
              <a:rPr lang="tr-TR" sz="2000" b="1" dirty="0" err="1">
                <a:effectLst/>
                <a:latin typeface="Calibri" panose="020F0502020204030204" pitchFamily="34" charset="0"/>
                <a:ea typeface="Calibri" panose="020F0502020204030204" pitchFamily="34" charset="0"/>
              </a:rPr>
              <a:t>ARMALARI”</a:t>
            </a:r>
            <a:r>
              <a:rPr lang="tr-TR" sz="2000" dirty="0" err="1">
                <a:effectLst/>
                <a:latin typeface="Calibri" panose="020F0502020204030204" pitchFamily="34" charset="0"/>
                <a:ea typeface="Calibri" panose="020F0502020204030204" pitchFamily="34" charset="0"/>
              </a:rPr>
              <a:t>ndan</a:t>
            </a:r>
            <a:r>
              <a:rPr lang="tr-TR" sz="2000" dirty="0">
                <a:effectLst/>
                <a:latin typeface="Calibri" panose="020F0502020204030204" pitchFamily="34" charset="0"/>
                <a:ea typeface="Calibri" panose="020F0502020204030204" pitchFamily="34" charset="0"/>
              </a:rPr>
              <a:t> en az </a:t>
            </a:r>
            <a:r>
              <a:rPr lang="tr-TR" sz="2000" b="1" dirty="0">
                <a:effectLst/>
                <a:latin typeface="Calibri" panose="020F0502020204030204" pitchFamily="34" charset="0"/>
                <a:ea typeface="Calibri" panose="020F0502020204030204" pitchFamily="34" charset="0"/>
              </a:rPr>
              <a:t>5 adet</a:t>
            </a:r>
            <a:r>
              <a:rPr lang="tr-TR" sz="2000" dirty="0">
                <a:effectLst/>
                <a:latin typeface="Calibri" panose="020F0502020204030204" pitchFamily="34" charset="0"/>
                <a:ea typeface="Calibri" panose="020F0502020204030204" pitchFamily="34" charset="0"/>
              </a:rPr>
              <a:t> armaya sahip olmaları gerekmektedir.</a:t>
            </a:r>
          </a:p>
          <a:p>
            <a:pPr marL="342900" lvl="0" indent="-342900" algn="just">
              <a:spcBef>
                <a:spcPts val="1005"/>
              </a:spcBef>
              <a:buFont typeface="+mj-lt"/>
              <a:buAutoNum type="romanUcPeriod"/>
            </a:pPr>
            <a:r>
              <a:rPr lang="tr-TR" sz="2000" dirty="0">
                <a:effectLst/>
                <a:latin typeface="Calibri" panose="020F0502020204030204" pitchFamily="34" charset="0"/>
                <a:ea typeface="Calibri" panose="020F0502020204030204" pitchFamily="34" charset="0"/>
              </a:rPr>
              <a:t>Ortaokul ve Lise seviyeleri için öğrencilerin EBA profillerindeki </a:t>
            </a:r>
            <a:r>
              <a:rPr lang="tr-TR" sz="2000" b="1" dirty="0">
                <a:effectLst/>
                <a:latin typeface="Calibri" panose="020F0502020204030204" pitchFamily="34" charset="0"/>
                <a:ea typeface="Calibri" panose="020F0502020204030204" pitchFamily="34" charset="0"/>
              </a:rPr>
              <a:t>“BİRİKİM </a:t>
            </a:r>
            <a:r>
              <a:rPr lang="tr-TR" sz="2000" b="1" dirty="0" err="1">
                <a:effectLst/>
                <a:latin typeface="Calibri" panose="020F0502020204030204" pitchFamily="34" charset="0"/>
                <a:ea typeface="Calibri" panose="020F0502020204030204" pitchFamily="34" charset="0"/>
              </a:rPr>
              <a:t>ARMALARI”</a:t>
            </a:r>
            <a:r>
              <a:rPr lang="tr-TR" sz="2000" dirty="0" err="1">
                <a:effectLst/>
                <a:latin typeface="Calibri" panose="020F0502020204030204" pitchFamily="34" charset="0"/>
                <a:ea typeface="Calibri" panose="020F0502020204030204" pitchFamily="34" charset="0"/>
              </a:rPr>
              <a:t>ndan</a:t>
            </a:r>
            <a:r>
              <a:rPr lang="tr-TR" sz="2000" dirty="0">
                <a:effectLst/>
                <a:latin typeface="Calibri" panose="020F0502020204030204" pitchFamily="34" charset="0"/>
                <a:ea typeface="Calibri" panose="020F0502020204030204" pitchFamily="34" charset="0"/>
              </a:rPr>
              <a:t> </a:t>
            </a:r>
            <a:r>
              <a:rPr lang="tr-TR" sz="2000" b="1" dirty="0">
                <a:effectLst/>
                <a:latin typeface="Calibri" panose="020F0502020204030204" pitchFamily="34" charset="0"/>
                <a:ea typeface="Calibri" panose="020F0502020204030204" pitchFamily="34" charset="0"/>
              </a:rPr>
              <a:t>“Gayretli”(*)</a:t>
            </a:r>
            <a:r>
              <a:rPr lang="tr-TR" sz="2000" dirty="0">
                <a:effectLst/>
                <a:latin typeface="Calibri" panose="020F0502020204030204" pitchFamily="34" charset="0"/>
                <a:ea typeface="Calibri" panose="020F0502020204030204" pitchFamily="34" charset="0"/>
              </a:rPr>
              <a:t> ve </a:t>
            </a:r>
            <a:r>
              <a:rPr lang="tr-TR" sz="2000" b="1" dirty="0">
                <a:effectLst/>
                <a:latin typeface="Calibri" panose="020F0502020204030204" pitchFamily="34" charset="0"/>
                <a:ea typeface="Calibri" panose="020F0502020204030204" pitchFamily="34" charset="0"/>
              </a:rPr>
              <a:t>“Soru Canavarı”</a:t>
            </a:r>
            <a:r>
              <a:rPr lang="tr-TR" sz="2000" dirty="0">
                <a:effectLst/>
                <a:latin typeface="Calibri" panose="020F0502020204030204" pitchFamily="34" charset="0"/>
                <a:ea typeface="Calibri" panose="020F0502020204030204" pitchFamily="34" charset="0"/>
              </a:rPr>
              <a:t> armalarına sahip olmaları gerekmektedir.</a:t>
            </a:r>
          </a:p>
          <a:p>
            <a:pPr marL="342900" lvl="0" indent="-342900" algn="just">
              <a:spcBef>
                <a:spcPts val="1005"/>
              </a:spcBef>
              <a:buFont typeface="+mj-lt"/>
              <a:buAutoNum type="romanUcPeriod"/>
            </a:pPr>
            <a:r>
              <a:rPr lang="tr-TR" sz="2000" dirty="0">
                <a:effectLst/>
                <a:latin typeface="Calibri" panose="020F0502020204030204" pitchFamily="34" charset="0"/>
                <a:ea typeface="Calibri" panose="020F0502020204030204" pitchFamily="34" charset="0"/>
              </a:rPr>
              <a:t>Yarışma süresince öğrencilerin EBA’ da geçirdikleri toplam süreler dikkate alınarak en uzun kullanım süresine sahip ilk 3 öğrenci ödüllendirilir.</a:t>
            </a:r>
          </a:p>
        </p:txBody>
      </p:sp>
    </p:spTree>
    <p:extLst>
      <p:ext uri="{BB962C8B-B14F-4D97-AF65-F5344CB8AC3E}">
        <p14:creationId xmlns:p14="http://schemas.microsoft.com/office/powerpoint/2010/main" val="3600662314"/>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0" y="45339"/>
            <a:ext cx="1626523" cy="929827"/>
          </a:xfrm>
          <a:prstGeom prst="rect">
            <a:avLst/>
          </a:prstGeom>
        </p:spPr>
      </p:pic>
      <p:pic>
        <p:nvPicPr>
          <p:cNvPr id="7" name="Resim 6">
            <a:extLst>
              <a:ext uri="{FF2B5EF4-FFF2-40B4-BE49-F238E27FC236}">
                <a16:creationId xmlns:a16="http://schemas.microsoft.com/office/drawing/2014/main" id="{A6FE9B64-3C1E-9667-D5A8-F25B9DE76D5B}"/>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10159142" y="482131"/>
            <a:ext cx="1672640" cy="443794"/>
          </a:xfrm>
          <a:prstGeom prst="rect">
            <a:avLst/>
          </a:prstGeom>
        </p:spPr>
      </p:pic>
      <p:sp>
        <p:nvSpPr>
          <p:cNvPr id="2" name="Unvan 1">
            <a:extLst>
              <a:ext uri="{FF2B5EF4-FFF2-40B4-BE49-F238E27FC236}">
                <a16:creationId xmlns:a16="http://schemas.microsoft.com/office/drawing/2014/main" id="{39856932-8F84-D5BA-8779-8510AECC4266}"/>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p>
        </p:txBody>
      </p:sp>
      <p:sp>
        <p:nvSpPr>
          <p:cNvPr id="4" name="Metin kutusu 3">
            <a:extLst>
              <a:ext uri="{FF2B5EF4-FFF2-40B4-BE49-F238E27FC236}">
                <a16:creationId xmlns:a16="http://schemas.microsoft.com/office/drawing/2014/main" id="{A6B1B732-55F7-CE5F-C04F-27269672C5CB}"/>
              </a:ext>
            </a:extLst>
          </p:cNvPr>
          <p:cNvSpPr txBox="1"/>
          <p:nvPr/>
        </p:nvSpPr>
        <p:spPr>
          <a:xfrm>
            <a:off x="697837" y="1776075"/>
            <a:ext cx="10297625" cy="3970318"/>
          </a:xfrm>
          <a:prstGeom prst="rect">
            <a:avLst/>
          </a:prstGeom>
          <a:noFill/>
        </p:spPr>
        <p:txBody>
          <a:bodyPr wrap="square">
            <a:spAutoFit/>
          </a:bodyPr>
          <a:lstStyle/>
          <a:p>
            <a:pPr algn="just"/>
            <a:r>
              <a:rPr lang="tr-TR" sz="2800" i="1" dirty="0">
                <a:effectLst/>
                <a:latin typeface="Calibri" panose="020F0502020204030204" pitchFamily="34" charset="0"/>
                <a:ea typeface="Calibri" panose="020F0502020204030204" pitchFamily="34" charset="0"/>
              </a:rPr>
              <a:t>*   Dersler alanındaki içeriklerden yararlanma </a:t>
            </a:r>
            <a:r>
              <a:rPr lang="tr-TR" sz="2800" b="1" i="1" u="sng" dirty="0">
                <a:effectLst/>
                <a:latin typeface="Calibri" panose="020F0502020204030204" pitchFamily="34" charset="0"/>
                <a:ea typeface="Calibri" panose="020F0502020204030204" pitchFamily="34" charset="0"/>
              </a:rPr>
              <a:t>Gayretli</a:t>
            </a:r>
            <a:r>
              <a:rPr lang="tr-TR" sz="2800" i="1" dirty="0">
                <a:effectLst/>
                <a:latin typeface="Calibri" panose="020F0502020204030204" pitchFamily="34" charset="0"/>
                <a:ea typeface="Calibri" panose="020F0502020204030204" pitchFamily="34" charset="0"/>
              </a:rPr>
              <a:t> armasını kazandırır. Gayretli arması için öncelikle “Çaba Gösteren” armasının kazanılması  gerekmektedir.</a:t>
            </a:r>
          </a:p>
          <a:p>
            <a:pPr algn="just"/>
            <a:endParaRPr lang="tr-TR" sz="2800" i="1" dirty="0">
              <a:effectLst/>
              <a:latin typeface="Calibri" panose="020F0502020204030204" pitchFamily="34" charset="0"/>
              <a:ea typeface="Calibri" panose="020F0502020204030204" pitchFamily="34" charset="0"/>
            </a:endParaRPr>
          </a:p>
          <a:p>
            <a:pPr algn="just"/>
            <a:br>
              <a:rPr lang="tr-TR" sz="2800" i="1" dirty="0">
                <a:effectLst/>
                <a:latin typeface="Calibri" panose="020F0502020204030204" pitchFamily="34" charset="0"/>
                <a:ea typeface="Calibri" panose="020F0502020204030204" pitchFamily="34" charset="0"/>
              </a:rPr>
            </a:br>
            <a:r>
              <a:rPr lang="tr-TR" sz="2800" i="1" dirty="0">
                <a:effectLst/>
                <a:latin typeface="Calibri" panose="020F0502020204030204" pitchFamily="34" charset="0"/>
                <a:ea typeface="Calibri" panose="020F0502020204030204" pitchFamily="34" charset="0"/>
              </a:rPr>
              <a:t>** 	Sınavlar alanındaki çözülen test sayısı ve testlerdeki performans </a:t>
            </a:r>
            <a:r>
              <a:rPr lang="tr-TR" sz="2800" b="1" i="1" u="sng" dirty="0">
                <a:effectLst/>
                <a:latin typeface="Calibri" panose="020F0502020204030204" pitchFamily="34" charset="0"/>
                <a:ea typeface="Calibri" panose="020F0502020204030204" pitchFamily="34" charset="0"/>
              </a:rPr>
              <a:t>Soru Canavarı</a:t>
            </a:r>
            <a:r>
              <a:rPr lang="tr-TR" sz="2800" i="1" u="sng" dirty="0">
                <a:effectLst/>
                <a:latin typeface="Calibri" panose="020F0502020204030204" pitchFamily="34" charset="0"/>
                <a:ea typeface="Calibri" panose="020F0502020204030204" pitchFamily="34" charset="0"/>
              </a:rPr>
              <a:t> </a:t>
            </a:r>
            <a:r>
              <a:rPr lang="tr-TR" sz="2800" i="1" dirty="0">
                <a:effectLst/>
                <a:latin typeface="Calibri" panose="020F0502020204030204" pitchFamily="34" charset="0"/>
                <a:ea typeface="Calibri" panose="020F0502020204030204" pitchFamily="34" charset="0"/>
              </a:rPr>
              <a:t>armasını kazandırır. Soru canavarı arması için öncelikle “Soru Meraklısı”  armasının kazanılması  gerekmektedir.</a:t>
            </a:r>
          </a:p>
          <a:p>
            <a:pPr algn="just"/>
            <a:endParaRPr lang="tr-TR" sz="2800" dirty="0"/>
          </a:p>
        </p:txBody>
      </p:sp>
    </p:spTree>
    <p:extLst>
      <p:ext uri="{BB962C8B-B14F-4D97-AF65-F5344CB8AC3E}">
        <p14:creationId xmlns:p14="http://schemas.microsoft.com/office/powerpoint/2010/main" val="3604910945"/>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4110" y="45339"/>
            <a:ext cx="1626523" cy="929827"/>
          </a:xfrm>
          <a:prstGeom prst="rect">
            <a:avLst/>
          </a:prstGeom>
        </p:spPr>
      </p:pic>
      <p:pic>
        <p:nvPicPr>
          <p:cNvPr id="7" name="Resim 6">
            <a:extLst>
              <a:ext uri="{FF2B5EF4-FFF2-40B4-BE49-F238E27FC236}">
                <a16:creationId xmlns:a16="http://schemas.microsoft.com/office/drawing/2014/main" id="{A6FE9B64-3C1E-9667-D5A8-F25B9DE76D5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359454" y="416504"/>
            <a:ext cx="1672640" cy="443794"/>
          </a:xfrm>
          <a:prstGeom prst="rect">
            <a:avLst/>
          </a:prstGeom>
        </p:spPr>
      </p:pic>
      <p:sp>
        <p:nvSpPr>
          <p:cNvPr id="2" name="Unvan 1">
            <a:extLst>
              <a:ext uri="{FF2B5EF4-FFF2-40B4-BE49-F238E27FC236}">
                <a16:creationId xmlns:a16="http://schemas.microsoft.com/office/drawing/2014/main" id="{B9BB2C3E-6AC9-C8E8-E292-5B2E2369AA2C}"/>
              </a:ext>
            </a:extLst>
          </p:cNvPr>
          <p:cNvSpPr txBox="1">
            <a:spLocks noChangeAspect="1"/>
          </p:cNvSpPr>
          <p:nvPr/>
        </p:nvSpPr>
        <p:spPr>
          <a:xfrm>
            <a:off x="1735771" y="610041"/>
            <a:ext cx="8413407" cy="365125"/>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000" b="1">
                <a:solidFill>
                  <a:prstClr val="white"/>
                </a:solidFill>
                <a:latin typeface="Calibri" panose="020F0502020204030204" pitchFamily="34" charset="0"/>
                <a:ea typeface="Cambria" panose="02040503050406030204" pitchFamily="18" charset="0"/>
                <a:cs typeface="Calibri" panose="020F0502020204030204" pitchFamily="34" charset="0"/>
              </a:rPr>
              <a:t>MERSİN İL MİLLÎ EĞİTİM MÜDÜRLÜĞÜ</a:t>
            </a:r>
            <a:endParaRPr lang="tr-TR" sz="2000" b="1" dirty="0">
              <a:solidFill>
                <a:prstClr val="white"/>
              </a:solidFill>
              <a:latin typeface="Calibri" panose="020F0502020204030204" pitchFamily="34" charset="0"/>
              <a:ea typeface="Cambria" panose="02040503050406030204" pitchFamily="18" charset="0"/>
              <a:cs typeface="Calibri" panose="020F0502020204030204" pitchFamily="34" charset="0"/>
            </a:endParaRPr>
          </a:p>
        </p:txBody>
      </p:sp>
      <p:sp>
        <p:nvSpPr>
          <p:cNvPr id="4" name="Metin kutusu 3">
            <a:extLst>
              <a:ext uri="{FF2B5EF4-FFF2-40B4-BE49-F238E27FC236}">
                <a16:creationId xmlns:a16="http://schemas.microsoft.com/office/drawing/2014/main" id="{4F6B261C-978C-189F-27FD-EE8537F8B81A}"/>
              </a:ext>
            </a:extLst>
          </p:cNvPr>
          <p:cNvSpPr txBox="1"/>
          <p:nvPr/>
        </p:nvSpPr>
        <p:spPr>
          <a:xfrm>
            <a:off x="907472" y="1645311"/>
            <a:ext cx="10377055" cy="4796185"/>
          </a:xfrm>
          <a:prstGeom prst="rect">
            <a:avLst/>
          </a:prstGeom>
          <a:noFill/>
        </p:spPr>
        <p:txBody>
          <a:bodyPr wrap="square">
            <a:spAutoFit/>
          </a:bodyPr>
          <a:lstStyle/>
          <a:p>
            <a:pPr marL="914400" algn="just">
              <a:spcBef>
                <a:spcPts val="1005"/>
              </a:spcBef>
            </a:pPr>
            <a:r>
              <a:rPr lang="tr-TR" sz="2400" b="1" dirty="0">
                <a:effectLst/>
                <a:latin typeface="Calibri" panose="020F0502020204030204" pitchFamily="34" charset="0"/>
                <a:ea typeface="Calibri" panose="020F0502020204030204" pitchFamily="34" charset="0"/>
              </a:rPr>
              <a:t>Öğretmen Kategorisinde;</a:t>
            </a:r>
            <a:endParaRPr lang="tr-TR" sz="2400" dirty="0">
              <a:effectLst/>
              <a:latin typeface="Calibri" panose="020F0502020204030204" pitchFamily="34" charset="0"/>
              <a:ea typeface="Calibri" panose="020F0502020204030204" pitchFamily="34" charset="0"/>
            </a:endParaRPr>
          </a:p>
          <a:p>
            <a:pPr marL="342900" lvl="0" indent="-342900" algn="just">
              <a:spcBef>
                <a:spcPts val="1005"/>
              </a:spcBef>
              <a:buFont typeface="+mj-lt"/>
              <a:buAutoNum type="romanUcPeriod"/>
            </a:pPr>
            <a:r>
              <a:rPr lang="tr-TR" sz="2400" dirty="0">
                <a:effectLst/>
                <a:latin typeface="Calibri" panose="020F0502020204030204" pitchFamily="34" charset="0"/>
                <a:ea typeface="Calibri" panose="020F0502020204030204" pitchFamily="34" charset="0"/>
              </a:rPr>
              <a:t>Öğretmenin EBA puanının yarışma bitim tarihi itibariyle en az </a:t>
            </a:r>
            <a:r>
              <a:rPr lang="tr-TR" sz="2400" b="1" dirty="0">
                <a:effectLst/>
                <a:latin typeface="Calibri" panose="020F0502020204030204" pitchFamily="34" charset="0"/>
                <a:ea typeface="Calibri" panose="020F0502020204030204" pitchFamily="34" charset="0"/>
              </a:rPr>
              <a:t>500</a:t>
            </a:r>
            <a:r>
              <a:rPr lang="tr-TR" sz="2400" dirty="0">
                <a:effectLst/>
                <a:latin typeface="Calibri" panose="020F0502020204030204" pitchFamily="34" charset="0"/>
                <a:ea typeface="Calibri" panose="020F0502020204030204" pitchFamily="34" charset="0"/>
              </a:rPr>
              <a:t> olması gerekmektedir. </a:t>
            </a:r>
          </a:p>
          <a:p>
            <a:pPr marL="342900" lvl="0" indent="-342900" algn="just">
              <a:spcBef>
                <a:spcPts val="1005"/>
              </a:spcBef>
              <a:buFont typeface="+mj-lt"/>
              <a:buAutoNum type="romanUcPeriod"/>
            </a:pPr>
            <a:r>
              <a:rPr lang="tr-TR" sz="2400" dirty="0">
                <a:effectLst/>
                <a:latin typeface="Calibri" panose="020F0502020204030204" pitchFamily="34" charset="0"/>
                <a:ea typeface="Calibri" panose="020F0502020204030204" pitchFamily="34" charset="0"/>
              </a:rPr>
              <a:t>Yarışma süresince öğretmenlerin </a:t>
            </a:r>
            <a:r>
              <a:rPr lang="tr-TR" sz="2400" dirty="0" err="1">
                <a:effectLst/>
                <a:latin typeface="Calibri" panose="020F0502020204030204" pitchFamily="34" charset="0"/>
                <a:ea typeface="Calibri" panose="020F0502020204030204" pitchFamily="34" charset="0"/>
              </a:rPr>
              <a:t>EBA’da</a:t>
            </a:r>
            <a:r>
              <a:rPr lang="tr-TR" sz="2400" dirty="0">
                <a:effectLst/>
                <a:latin typeface="Calibri" panose="020F0502020204030204" pitchFamily="34" charset="0"/>
                <a:ea typeface="Calibri" panose="020F0502020204030204" pitchFamily="34" charset="0"/>
              </a:rPr>
              <a:t> geçirdikleri toplam süreler dikkate alınarak en uzun kullanım süresine sahip ilk 3 öğretmen ödüllendirilir.</a:t>
            </a:r>
          </a:p>
          <a:p>
            <a:pPr marL="914400" algn="just">
              <a:spcBef>
                <a:spcPts val="1005"/>
              </a:spcBef>
            </a:pPr>
            <a:r>
              <a:rPr lang="tr-TR" sz="2400" b="1" dirty="0">
                <a:effectLst/>
                <a:latin typeface="Calibri" panose="020F0502020204030204" pitchFamily="34" charset="0"/>
                <a:ea typeface="Calibri" panose="020F0502020204030204" pitchFamily="34" charset="0"/>
              </a:rPr>
              <a:t>Okul Kategorisinde;</a:t>
            </a:r>
            <a:endParaRPr lang="tr-TR" sz="2400" dirty="0">
              <a:effectLst/>
              <a:latin typeface="Calibri" panose="020F0502020204030204" pitchFamily="34" charset="0"/>
              <a:ea typeface="Calibri" panose="020F0502020204030204" pitchFamily="34" charset="0"/>
            </a:endParaRPr>
          </a:p>
          <a:p>
            <a:pPr marL="342900" lvl="0" indent="-342900" algn="just">
              <a:spcBef>
                <a:spcPts val="1005"/>
              </a:spcBef>
              <a:buFont typeface="+mj-lt"/>
              <a:buAutoNum type="romanUcPeriod"/>
            </a:pPr>
            <a:r>
              <a:rPr lang="tr-TR" sz="2400" dirty="0">
                <a:effectLst/>
                <a:latin typeface="Calibri" panose="020F0502020204030204" pitchFamily="34" charset="0"/>
                <a:ea typeface="Calibri" panose="020F0502020204030204" pitchFamily="34" charset="0"/>
              </a:rPr>
              <a:t>Okul kategorisinde ödül almak için belirlenen tarihlerde ilgili okullardaki aktif öğretmen oranının %80 ve üzeri olması gerekmektedir.</a:t>
            </a:r>
          </a:p>
          <a:p>
            <a:pPr marL="342900" lvl="0" indent="-342900" algn="just">
              <a:spcBef>
                <a:spcPts val="1005"/>
              </a:spcBef>
              <a:buFont typeface="+mj-lt"/>
              <a:buAutoNum type="romanUcPeriod"/>
            </a:pPr>
            <a:r>
              <a:rPr lang="tr-TR" sz="2400" dirty="0">
                <a:effectLst/>
                <a:latin typeface="Calibri" panose="020F0502020204030204" pitchFamily="34" charset="0"/>
                <a:ea typeface="Calibri" panose="020F0502020204030204" pitchFamily="34" charset="0"/>
              </a:rPr>
              <a:t>Yarışma sonunda İl Milli Eğitim BT koordinatörü tarafından hazırlanacak okullara ait raporlarda İlkokul, Ortaokul ve Lise düzeylerinde kullanım ortalamaları en yüksek olan ilk 3’er okul ödüllendirilir.</a:t>
            </a:r>
          </a:p>
        </p:txBody>
      </p:sp>
    </p:spTree>
    <p:extLst>
      <p:ext uri="{BB962C8B-B14F-4D97-AF65-F5344CB8AC3E}">
        <p14:creationId xmlns:p14="http://schemas.microsoft.com/office/powerpoint/2010/main" val="46125416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0_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8_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9_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1190</TotalTime>
  <Words>1727</Words>
  <Application>Microsoft Office PowerPoint</Application>
  <PresentationFormat>Geniş ekran</PresentationFormat>
  <Paragraphs>162</Paragraphs>
  <Slides>24</Slides>
  <Notes>23</Notes>
  <HiddenSlides>0</HiddenSlides>
  <MMClips>0</MMClips>
  <ScaleCrop>false</ScaleCrop>
  <HeadingPairs>
    <vt:vector size="6" baseType="variant">
      <vt:variant>
        <vt:lpstr>Kullanılan Yazı Tipleri</vt:lpstr>
      </vt:variant>
      <vt:variant>
        <vt:i4>7</vt:i4>
      </vt:variant>
      <vt:variant>
        <vt:lpstr>Tema</vt:lpstr>
      </vt:variant>
      <vt:variant>
        <vt:i4>4</vt:i4>
      </vt:variant>
      <vt:variant>
        <vt:lpstr>Slayt Başlıkları</vt:lpstr>
      </vt:variant>
      <vt:variant>
        <vt:i4>24</vt:i4>
      </vt:variant>
    </vt:vector>
  </HeadingPairs>
  <TitlesOfParts>
    <vt:vector size="35" baseType="lpstr">
      <vt:lpstr>Aptos</vt:lpstr>
      <vt:lpstr>Aptos Display</vt:lpstr>
      <vt:lpstr>Arial</vt:lpstr>
      <vt:lpstr>Calibri</vt:lpstr>
      <vt:lpstr>Calibri Light</vt:lpstr>
      <vt:lpstr>Symbol</vt:lpstr>
      <vt:lpstr>Times New Roman</vt:lpstr>
      <vt:lpstr>Office Teması</vt:lpstr>
      <vt:lpstr>10_Office Teması</vt:lpstr>
      <vt:lpstr>8_Office Teması</vt:lpstr>
      <vt:lpstr>9_Office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Ata BERK</dc:creator>
  <cp:lastModifiedBy>Orhan Aksoy</cp:lastModifiedBy>
  <cp:revision>122</cp:revision>
  <dcterms:created xsi:type="dcterms:W3CDTF">2024-03-27T11:55:47Z</dcterms:created>
  <dcterms:modified xsi:type="dcterms:W3CDTF">2025-02-19T10:22:56Z</dcterms:modified>
</cp:coreProperties>
</file>